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61" r:id="rId4"/>
    <p:sldId id="262" r:id="rId5"/>
    <p:sldId id="273" r:id="rId6"/>
    <p:sldId id="263" r:id="rId7"/>
    <p:sldId id="272" r:id="rId8"/>
    <p:sldId id="271" r:id="rId9"/>
    <p:sldId id="268" r:id="rId10"/>
    <p:sldId id="264" r:id="rId11"/>
    <p:sldId id="265" r:id="rId12"/>
    <p:sldId id="266" r:id="rId13"/>
    <p:sldId id="267" r:id="rId14"/>
    <p:sldId id="269" r:id="rId15"/>
    <p:sldId id="270" r:id="rId1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1" autoAdjust="0"/>
    <p:restoredTop sz="94660"/>
  </p:normalViewPr>
  <p:slideViewPr>
    <p:cSldViewPr>
      <p:cViewPr varScale="1">
        <p:scale>
          <a:sx n="99" d="100"/>
          <a:sy n="99" d="100"/>
        </p:scale>
        <p:origin x="-70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A14B83-8C90-40BF-BEA8-E66E56310454}" type="doc">
      <dgm:prSet loTypeId="urn:microsoft.com/office/officeart/2005/8/layout/hierarchy6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B086004-E900-4CCA-A193-2D5281D26BD0}">
      <dgm:prSet phldrT="[Text]"/>
      <dgm:spPr/>
      <dgm:t>
        <a:bodyPr/>
        <a:lstStyle/>
        <a:p>
          <a:r>
            <a:rPr lang="en-US" b="1" dirty="0" smtClean="0"/>
            <a:t>Bangalore Property Tax</a:t>
          </a:r>
          <a:endParaRPr lang="en-US" b="1" dirty="0"/>
        </a:p>
      </dgm:t>
    </dgm:pt>
    <dgm:pt modelId="{249CFD2C-4907-4D6E-B31E-61D2DB89F5AD}" type="parTrans" cxnId="{3DB79CC5-0F27-4341-A31C-D59A21F86B1B}">
      <dgm:prSet/>
      <dgm:spPr/>
      <dgm:t>
        <a:bodyPr/>
        <a:lstStyle/>
        <a:p>
          <a:endParaRPr lang="en-US" b="1"/>
        </a:p>
      </dgm:t>
    </dgm:pt>
    <dgm:pt modelId="{8F9E5E78-1BD6-4049-A41A-DD09F7CA1974}" type="sibTrans" cxnId="{3DB79CC5-0F27-4341-A31C-D59A21F86B1B}">
      <dgm:prSet/>
      <dgm:spPr/>
      <dgm:t>
        <a:bodyPr/>
        <a:lstStyle/>
        <a:p>
          <a:endParaRPr lang="en-US" b="1"/>
        </a:p>
      </dgm:t>
    </dgm:pt>
    <dgm:pt modelId="{B7BC8266-830B-4711-A668-82754B68396F}">
      <dgm:prSet phldrT="[Text]"/>
      <dgm:spPr/>
      <dgm:t>
        <a:bodyPr/>
        <a:lstStyle/>
        <a:p>
          <a:r>
            <a:rPr lang="en-US" b="1" dirty="0" smtClean="0"/>
            <a:t>Tax Unpaid (Default)</a:t>
          </a:r>
          <a:endParaRPr lang="en-US" b="1" dirty="0"/>
        </a:p>
      </dgm:t>
    </dgm:pt>
    <dgm:pt modelId="{7ED5C79E-00FB-43FA-8ABF-F1DB1A4719FB}" type="parTrans" cxnId="{D02F0000-75EF-4F59-9992-FB8A858726BB}">
      <dgm:prSet/>
      <dgm:spPr/>
      <dgm:t>
        <a:bodyPr/>
        <a:lstStyle/>
        <a:p>
          <a:endParaRPr lang="en-US" b="1"/>
        </a:p>
      </dgm:t>
    </dgm:pt>
    <dgm:pt modelId="{85CE64BE-67D8-468B-8377-250B4E418AB9}" type="sibTrans" cxnId="{D02F0000-75EF-4F59-9992-FB8A858726BB}">
      <dgm:prSet/>
      <dgm:spPr/>
      <dgm:t>
        <a:bodyPr/>
        <a:lstStyle/>
        <a:p>
          <a:endParaRPr lang="en-US" b="1"/>
        </a:p>
      </dgm:t>
    </dgm:pt>
    <dgm:pt modelId="{785DBF5E-B0E3-4064-8B94-606BC2473D57}">
      <dgm:prSet phldrT="[Text]"/>
      <dgm:spPr/>
      <dgm:t>
        <a:bodyPr/>
        <a:lstStyle/>
        <a:p>
          <a:r>
            <a:rPr lang="en-US" b="1" dirty="0" smtClean="0"/>
            <a:t>Tax Paid</a:t>
          </a:r>
          <a:endParaRPr lang="en-US" b="1" dirty="0"/>
        </a:p>
      </dgm:t>
    </dgm:pt>
    <dgm:pt modelId="{05F768BA-0933-4BD4-A5C3-596D0124A57D}" type="parTrans" cxnId="{C3C80ECD-5121-4FD2-80F5-068919519A5F}">
      <dgm:prSet/>
      <dgm:spPr/>
      <dgm:t>
        <a:bodyPr/>
        <a:lstStyle/>
        <a:p>
          <a:endParaRPr lang="en-US" b="1"/>
        </a:p>
      </dgm:t>
    </dgm:pt>
    <dgm:pt modelId="{3FECB141-C008-450A-A3FD-A02BCB4E9EAC}" type="sibTrans" cxnId="{C3C80ECD-5121-4FD2-80F5-068919519A5F}">
      <dgm:prSet/>
      <dgm:spPr/>
      <dgm:t>
        <a:bodyPr/>
        <a:lstStyle/>
        <a:p>
          <a:endParaRPr lang="en-US" b="1"/>
        </a:p>
      </dgm:t>
    </dgm:pt>
    <dgm:pt modelId="{F13B97A9-CDC4-40DB-8F39-6D4C845B4EF0}">
      <dgm:prSet phldrT="[Text]"/>
      <dgm:spPr/>
      <dgm:t>
        <a:bodyPr/>
        <a:lstStyle/>
        <a:p>
          <a:r>
            <a:rPr lang="en-US" b="1" dirty="0" smtClean="0"/>
            <a:t>Correct (No Suspicion)</a:t>
          </a:r>
        </a:p>
      </dgm:t>
    </dgm:pt>
    <dgm:pt modelId="{0E5771FC-555A-4AB1-B47B-FB2A7E60A951}" type="parTrans" cxnId="{DC03FB89-AFA5-4B15-9505-6779ECAB63D0}">
      <dgm:prSet/>
      <dgm:spPr/>
      <dgm:t>
        <a:bodyPr/>
        <a:lstStyle/>
        <a:p>
          <a:endParaRPr lang="en-US" b="1"/>
        </a:p>
      </dgm:t>
    </dgm:pt>
    <dgm:pt modelId="{5AB04191-5A31-468E-B7F6-D904142F3A1B}" type="sibTrans" cxnId="{DC03FB89-AFA5-4B15-9505-6779ECAB63D0}">
      <dgm:prSet/>
      <dgm:spPr/>
      <dgm:t>
        <a:bodyPr/>
        <a:lstStyle/>
        <a:p>
          <a:endParaRPr lang="en-US" b="1"/>
        </a:p>
      </dgm:t>
    </dgm:pt>
    <dgm:pt modelId="{5360830E-D9E8-43FA-B258-278A40FC4A7C}">
      <dgm:prSet phldrT="[Text]"/>
      <dgm:spPr/>
      <dgm:t>
        <a:bodyPr/>
        <a:lstStyle/>
        <a:p>
          <a:r>
            <a:rPr lang="en-US" b="1" dirty="0" smtClean="0"/>
            <a:t>Individual Anomalies</a:t>
          </a:r>
        </a:p>
      </dgm:t>
    </dgm:pt>
    <dgm:pt modelId="{96DD2BCD-8CB2-45F0-B4F0-D8F69F8CB23F}" type="parTrans" cxnId="{488D9C33-4FB6-4084-8382-8E8042F6845F}">
      <dgm:prSet/>
      <dgm:spPr/>
      <dgm:t>
        <a:bodyPr/>
        <a:lstStyle/>
        <a:p>
          <a:endParaRPr lang="en-US" b="1"/>
        </a:p>
      </dgm:t>
    </dgm:pt>
    <dgm:pt modelId="{11D0EA1F-958C-4B56-B47C-49A96061A3A9}" type="sibTrans" cxnId="{488D9C33-4FB6-4084-8382-8E8042F6845F}">
      <dgm:prSet/>
      <dgm:spPr/>
      <dgm:t>
        <a:bodyPr/>
        <a:lstStyle/>
        <a:p>
          <a:endParaRPr lang="en-US" b="1"/>
        </a:p>
      </dgm:t>
    </dgm:pt>
    <dgm:pt modelId="{E9F1643C-F4C1-4386-AFAE-EF518F459E6E}">
      <dgm:prSet phldrT="[Text]"/>
      <dgm:spPr/>
      <dgm:t>
        <a:bodyPr/>
        <a:lstStyle/>
        <a:p>
          <a:r>
            <a:rPr lang="en-US" b="1" dirty="0" smtClean="0"/>
            <a:t>Systemic Anomalies</a:t>
          </a:r>
        </a:p>
      </dgm:t>
    </dgm:pt>
    <dgm:pt modelId="{235F8644-893F-4883-B939-006569EBA04C}" type="parTrans" cxnId="{58ADE5E2-206F-4A83-BAB7-811C0C0FDC49}">
      <dgm:prSet/>
      <dgm:spPr/>
      <dgm:t>
        <a:bodyPr/>
        <a:lstStyle/>
        <a:p>
          <a:endParaRPr lang="en-US" b="1"/>
        </a:p>
      </dgm:t>
    </dgm:pt>
    <dgm:pt modelId="{2996897E-DA85-49E4-B177-AC444EFFEA7E}" type="sibTrans" cxnId="{58ADE5E2-206F-4A83-BAB7-811C0C0FDC49}">
      <dgm:prSet/>
      <dgm:spPr/>
      <dgm:t>
        <a:bodyPr/>
        <a:lstStyle/>
        <a:p>
          <a:endParaRPr lang="en-US" b="1"/>
        </a:p>
      </dgm:t>
    </dgm:pt>
    <dgm:pt modelId="{B480753B-3741-4A6F-B288-91134B2EE529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Tax </a:t>
          </a:r>
          <a:r>
            <a:rPr lang="en-US" b="1" spc="-5" dirty="0" smtClean="0">
              <a:latin typeface="Calibri"/>
              <a:cs typeface="Calibri"/>
            </a:rPr>
            <a:t>paid in </a:t>
          </a:r>
          <a:r>
            <a:rPr lang="en-US" b="1" dirty="0" smtClean="0">
              <a:latin typeface="Calibri"/>
              <a:cs typeface="Calibri"/>
            </a:rPr>
            <a:t>16-17  </a:t>
          </a:r>
          <a:r>
            <a:rPr lang="en-US" b="1" spc="-5" dirty="0" smtClean="0">
              <a:latin typeface="Calibri"/>
              <a:cs typeface="Calibri"/>
            </a:rPr>
            <a:t>is less </a:t>
          </a:r>
          <a:r>
            <a:rPr lang="en-US" b="1" dirty="0" smtClean="0">
              <a:latin typeface="Calibri"/>
              <a:cs typeface="Calibri"/>
            </a:rPr>
            <a:t>than 80%</a:t>
          </a:r>
          <a:r>
            <a:rPr lang="en-US" b="1" spc="-85" dirty="0" smtClean="0">
              <a:latin typeface="Calibri"/>
              <a:cs typeface="Calibri"/>
            </a:rPr>
            <a:t> </a:t>
          </a:r>
          <a:r>
            <a:rPr lang="en-US" b="1" dirty="0" smtClean="0">
              <a:latin typeface="Calibri"/>
              <a:cs typeface="Calibri"/>
            </a:rPr>
            <a:t>of  average</a:t>
          </a:r>
          <a:endParaRPr lang="en-US" b="1" dirty="0" smtClean="0"/>
        </a:p>
      </dgm:t>
    </dgm:pt>
    <dgm:pt modelId="{C646D0C3-1F2F-4F36-98A9-7E46B42D7F62}" type="parTrans" cxnId="{34EF690A-550B-419D-BFFF-AE0D86CE7138}">
      <dgm:prSet/>
      <dgm:spPr/>
      <dgm:t>
        <a:bodyPr/>
        <a:lstStyle/>
        <a:p>
          <a:endParaRPr lang="en-US" b="1"/>
        </a:p>
      </dgm:t>
    </dgm:pt>
    <dgm:pt modelId="{0AC568A9-A22C-4727-AEFE-7F3F5D00F480}" type="sibTrans" cxnId="{34EF690A-550B-419D-BFFF-AE0D86CE7138}">
      <dgm:prSet/>
      <dgm:spPr/>
      <dgm:t>
        <a:bodyPr/>
        <a:lstStyle/>
        <a:p>
          <a:endParaRPr lang="en-US" b="1"/>
        </a:p>
      </dgm:t>
    </dgm:pt>
    <dgm:pt modelId="{E14F7881-E8FB-4949-B583-CD36E0502BE5}">
      <dgm:prSet phldrT="[Text]"/>
      <dgm:spPr/>
      <dgm:t>
        <a:bodyPr/>
        <a:lstStyle/>
        <a:p>
          <a:r>
            <a:rPr lang="en-US" b="1" spc="-5" smtClean="0">
              <a:latin typeface="Calibri"/>
              <a:cs typeface="Calibri"/>
            </a:rPr>
            <a:t>Duplication</a:t>
          </a:r>
          <a:r>
            <a:rPr lang="en-US" b="1" spc="-60" smtClean="0">
              <a:latin typeface="Calibri"/>
              <a:cs typeface="Calibri"/>
            </a:rPr>
            <a:t> </a:t>
          </a:r>
          <a:r>
            <a:rPr lang="en-US" b="1" spc="-5" smtClean="0">
              <a:latin typeface="Calibri"/>
              <a:cs typeface="Calibri"/>
            </a:rPr>
            <a:t>of  application  </a:t>
          </a:r>
          <a:r>
            <a:rPr lang="en-US" b="1" smtClean="0">
              <a:latin typeface="Calibri"/>
              <a:cs typeface="Calibri"/>
            </a:rPr>
            <a:t>numbers</a:t>
          </a:r>
          <a:endParaRPr lang="en-US" b="1" dirty="0" smtClean="0"/>
        </a:p>
      </dgm:t>
    </dgm:pt>
    <dgm:pt modelId="{223635C4-602A-484F-8246-32ACDBEB4A1E}" type="parTrans" cxnId="{7D245094-E637-4781-A90F-0B918D0989FD}">
      <dgm:prSet/>
      <dgm:spPr/>
      <dgm:t>
        <a:bodyPr/>
        <a:lstStyle/>
        <a:p>
          <a:endParaRPr lang="en-US" b="1"/>
        </a:p>
      </dgm:t>
    </dgm:pt>
    <dgm:pt modelId="{CEBB1302-773B-4E13-9228-1BD493CC5A95}" type="sibTrans" cxnId="{7D245094-E637-4781-A90F-0B918D0989FD}">
      <dgm:prSet/>
      <dgm:spPr/>
      <dgm:t>
        <a:bodyPr/>
        <a:lstStyle/>
        <a:p>
          <a:endParaRPr lang="en-US" b="1"/>
        </a:p>
      </dgm:t>
    </dgm:pt>
    <dgm:pt modelId="{F897AC99-3C13-4C54-9A66-5BAF957C0760}">
      <dgm:prSet phldrT="[Text]"/>
      <dgm:spPr/>
      <dgm:t>
        <a:bodyPr/>
        <a:lstStyle/>
        <a:p>
          <a:r>
            <a:rPr lang="en-US" b="1" spc="-5" smtClean="0">
              <a:latin typeface="Calibri"/>
              <a:cs typeface="Calibri"/>
            </a:rPr>
            <a:t>Fluctuations</a:t>
          </a:r>
          <a:r>
            <a:rPr lang="en-US" b="1" spc="-60" smtClean="0">
              <a:latin typeface="Calibri"/>
              <a:cs typeface="Calibri"/>
            </a:rPr>
            <a:t> </a:t>
          </a:r>
          <a:r>
            <a:rPr lang="en-US" b="1" spc="-5" smtClean="0">
              <a:latin typeface="Calibri"/>
              <a:cs typeface="Calibri"/>
            </a:rPr>
            <a:t>in  historical </a:t>
          </a:r>
          <a:r>
            <a:rPr lang="en-US" b="1" smtClean="0">
              <a:latin typeface="Calibri"/>
              <a:cs typeface="Calibri"/>
            </a:rPr>
            <a:t>tax  payments</a:t>
          </a:r>
          <a:endParaRPr lang="en-US" b="1" dirty="0" smtClean="0"/>
        </a:p>
      </dgm:t>
    </dgm:pt>
    <dgm:pt modelId="{259A4FAA-1C19-4C22-8588-828836ACB79B}" type="parTrans" cxnId="{6C8C8CD0-53B9-4EE0-9BCD-802BD2C7FECB}">
      <dgm:prSet/>
      <dgm:spPr/>
      <dgm:t>
        <a:bodyPr/>
        <a:lstStyle/>
        <a:p>
          <a:endParaRPr lang="en-US" b="1"/>
        </a:p>
      </dgm:t>
    </dgm:pt>
    <dgm:pt modelId="{654E1DB3-8FD0-49B6-86E2-8BC5AC1B8477}" type="sibTrans" cxnId="{6C8C8CD0-53B9-4EE0-9BCD-802BD2C7FECB}">
      <dgm:prSet/>
      <dgm:spPr/>
      <dgm:t>
        <a:bodyPr/>
        <a:lstStyle/>
        <a:p>
          <a:endParaRPr lang="en-US" b="1"/>
        </a:p>
      </dgm:t>
    </dgm:pt>
    <dgm:pt modelId="{82CC6325-7FFC-4F09-87DA-B27B756B21BE}">
      <dgm:prSet phldrT="[Text]"/>
      <dgm:spPr/>
      <dgm:t>
        <a:bodyPr/>
        <a:lstStyle/>
        <a:p>
          <a:r>
            <a:rPr lang="en-US" b="1" smtClean="0">
              <a:latin typeface="Calibri"/>
              <a:cs typeface="Calibri"/>
            </a:rPr>
            <a:t>Suspicious street payments</a:t>
          </a:r>
          <a:endParaRPr lang="en-US" b="1" dirty="0" smtClean="0"/>
        </a:p>
      </dgm:t>
    </dgm:pt>
    <dgm:pt modelId="{A26954F7-415E-4370-977B-C6CCF92E4CAD}" type="parTrans" cxnId="{A0CAE4D9-E6EE-40E3-B8A4-C0BA69A130F0}">
      <dgm:prSet/>
      <dgm:spPr/>
      <dgm:t>
        <a:bodyPr/>
        <a:lstStyle/>
        <a:p>
          <a:endParaRPr lang="en-US" b="1"/>
        </a:p>
      </dgm:t>
    </dgm:pt>
    <dgm:pt modelId="{B1D946C8-307E-47D6-900D-1B7CFC4EF48B}" type="sibTrans" cxnId="{A0CAE4D9-E6EE-40E3-B8A4-C0BA69A130F0}">
      <dgm:prSet/>
      <dgm:spPr/>
      <dgm:t>
        <a:bodyPr/>
        <a:lstStyle/>
        <a:p>
          <a:endParaRPr lang="en-US" b="1"/>
        </a:p>
      </dgm:t>
    </dgm:pt>
    <dgm:pt modelId="{F0FF658C-F922-46D4-9817-5F5CB4A0A484}">
      <dgm:prSet phldrT="[Text]"/>
      <dgm:spPr/>
      <dgm:t>
        <a:bodyPr/>
        <a:lstStyle/>
        <a:p>
          <a:r>
            <a:rPr lang="en-US" b="1" smtClean="0">
              <a:latin typeface="Calibri"/>
              <a:cs typeface="Calibri"/>
            </a:rPr>
            <a:t>Mismatch </a:t>
          </a:r>
          <a:r>
            <a:rPr lang="en-US" b="1" spc="-5" smtClean="0">
              <a:latin typeface="Calibri"/>
              <a:cs typeface="Calibri"/>
            </a:rPr>
            <a:t>in</a:t>
          </a:r>
          <a:r>
            <a:rPr lang="en-US" b="1" spc="-100" smtClean="0">
              <a:latin typeface="Calibri"/>
              <a:cs typeface="Calibri"/>
            </a:rPr>
            <a:t> </a:t>
          </a:r>
          <a:r>
            <a:rPr lang="en-US" b="1" spc="-5" smtClean="0">
              <a:latin typeface="Calibri"/>
              <a:cs typeface="Calibri"/>
            </a:rPr>
            <a:t>old  </a:t>
          </a:r>
          <a:r>
            <a:rPr lang="en-US" b="1" smtClean="0">
              <a:latin typeface="Calibri"/>
              <a:cs typeface="Calibri"/>
            </a:rPr>
            <a:t>and new  </a:t>
          </a:r>
          <a:r>
            <a:rPr lang="en-US" b="1" spc="-5" smtClean="0">
              <a:latin typeface="Calibri"/>
              <a:cs typeface="Calibri"/>
            </a:rPr>
            <a:t>information</a:t>
          </a:r>
          <a:endParaRPr lang="en-US" b="1" dirty="0" smtClean="0"/>
        </a:p>
      </dgm:t>
    </dgm:pt>
    <dgm:pt modelId="{57037A4C-2136-49F5-AB74-65C6A699E133}" type="parTrans" cxnId="{84A2DA35-10BC-47F2-A2A0-860ED8E0A05D}">
      <dgm:prSet/>
      <dgm:spPr/>
      <dgm:t>
        <a:bodyPr/>
        <a:lstStyle/>
        <a:p>
          <a:endParaRPr lang="en-US" b="1"/>
        </a:p>
      </dgm:t>
    </dgm:pt>
    <dgm:pt modelId="{6D2491A7-AFB6-4C41-BD58-C4444031CAF1}" type="sibTrans" cxnId="{84A2DA35-10BC-47F2-A2A0-860ED8E0A05D}">
      <dgm:prSet/>
      <dgm:spPr/>
      <dgm:t>
        <a:bodyPr/>
        <a:lstStyle/>
        <a:p>
          <a:endParaRPr lang="en-US" b="1"/>
        </a:p>
      </dgm:t>
    </dgm:pt>
    <dgm:pt modelId="{DEF32DC9-8E55-4456-973C-8A0C105C88A4}">
      <dgm:prSet phldrT="[Text]"/>
      <dgm:spPr/>
      <dgm:t>
        <a:bodyPr/>
        <a:lstStyle/>
        <a:p>
          <a:r>
            <a:rPr lang="en-US" b="1" spc="-5" smtClean="0">
              <a:latin typeface="Calibri"/>
              <a:cs typeface="Calibri"/>
            </a:rPr>
            <a:t>Variation in</a:t>
          </a:r>
          <a:r>
            <a:rPr lang="en-US" b="1" spc="-50" smtClean="0">
              <a:latin typeface="Calibri"/>
              <a:cs typeface="Calibri"/>
            </a:rPr>
            <a:t> </a:t>
          </a:r>
          <a:r>
            <a:rPr lang="en-US" b="1" smtClean="0">
              <a:latin typeface="Calibri"/>
              <a:cs typeface="Calibri"/>
            </a:rPr>
            <a:t>top-  10 tax payers  across</a:t>
          </a:r>
          <a:r>
            <a:rPr lang="en-US" b="1" spc="-100" smtClean="0">
              <a:latin typeface="Calibri"/>
              <a:cs typeface="Calibri"/>
            </a:rPr>
            <a:t> </a:t>
          </a:r>
          <a:r>
            <a:rPr lang="en-US" b="1" smtClean="0">
              <a:latin typeface="Calibri"/>
              <a:cs typeface="Calibri"/>
            </a:rPr>
            <a:t>years</a:t>
          </a:r>
          <a:endParaRPr lang="en-US" b="1" dirty="0" smtClean="0"/>
        </a:p>
      </dgm:t>
    </dgm:pt>
    <dgm:pt modelId="{A0066541-269A-4B68-8177-B1F1D3B3119C}" type="parTrans" cxnId="{E847541F-910B-4275-876B-34EAC2C0B60D}">
      <dgm:prSet/>
      <dgm:spPr/>
      <dgm:t>
        <a:bodyPr/>
        <a:lstStyle/>
        <a:p>
          <a:endParaRPr lang="en-US" b="1"/>
        </a:p>
      </dgm:t>
    </dgm:pt>
    <dgm:pt modelId="{6A926BA1-12C8-480D-8F6C-7C851671953F}" type="sibTrans" cxnId="{E847541F-910B-4275-876B-34EAC2C0B60D}">
      <dgm:prSet/>
      <dgm:spPr/>
      <dgm:t>
        <a:bodyPr/>
        <a:lstStyle/>
        <a:p>
          <a:endParaRPr lang="en-US" b="1"/>
        </a:p>
      </dgm:t>
    </dgm:pt>
    <dgm:pt modelId="{46157885-3F53-42A1-A473-AAE81333387D}">
      <dgm:prSet phldrT="[Text]"/>
      <dgm:spPr/>
      <dgm:t>
        <a:bodyPr/>
        <a:lstStyle/>
        <a:p>
          <a:r>
            <a:rPr lang="en-US" b="1" spc="-5" dirty="0" smtClean="0">
              <a:latin typeface="Calibri"/>
              <a:cs typeface="Calibri"/>
            </a:rPr>
            <a:t>Duplication of</a:t>
          </a:r>
          <a:r>
            <a:rPr lang="en-US" b="1" spc="-65" dirty="0" smtClean="0">
              <a:latin typeface="Calibri"/>
              <a:cs typeface="Calibri"/>
            </a:rPr>
            <a:t> </a:t>
          </a:r>
          <a:r>
            <a:rPr lang="en-US" b="1" dirty="0" smtClean="0">
              <a:latin typeface="Calibri"/>
              <a:cs typeface="Calibri"/>
            </a:rPr>
            <a:t>PID</a:t>
          </a:r>
          <a:endParaRPr lang="en-US" b="1" dirty="0" smtClean="0"/>
        </a:p>
      </dgm:t>
    </dgm:pt>
    <dgm:pt modelId="{C8813507-D791-40EF-A119-89FC8A8603D6}" type="parTrans" cxnId="{0130567C-2DA1-4DE8-A3C6-E6E5E4C5C912}">
      <dgm:prSet/>
      <dgm:spPr/>
      <dgm:t>
        <a:bodyPr/>
        <a:lstStyle/>
        <a:p>
          <a:endParaRPr lang="en-US" b="1"/>
        </a:p>
      </dgm:t>
    </dgm:pt>
    <dgm:pt modelId="{89E5E52B-1BC9-4230-9D0B-85D12CD0E229}" type="sibTrans" cxnId="{0130567C-2DA1-4DE8-A3C6-E6E5E4C5C912}">
      <dgm:prSet/>
      <dgm:spPr/>
      <dgm:t>
        <a:bodyPr/>
        <a:lstStyle/>
        <a:p>
          <a:endParaRPr lang="en-US" b="1"/>
        </a:p>
      </dgm:t>
    </dgm:pt>
    <dgm:pt modelId="{10DC3FEA-BB21-4AD4-84CD-D9B9DE52AC23}" type="pres">
      <dgm:prSet presAssocID="{27A14B83-8C90-40BF-BEA8-E66E5631045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A1F1DC-AFDF-4D75-ACBE-42599F251D2E}" type="pres">
      <dgm:prSet presAssocID="{27A14B83-8C90-40BF-BEA8-E66E56310454}" presName="hierFlow" presStyleCnt="0"/>
      <dgm:spPr/>
    </dgm:pt>
    <dgm:pt modelId="{0A0B5365-EDDF-4513-AFDB-F696CD895CEA}" type="pres">
      <dgm:prSet presAssocID="{27A14B83-8C90-40BF-BEA8-E66E5631045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9F83C2F-42ED-480B-AFAE-42DEA570E44A}" type="pres">
      <dgm:prSet presAssocID="{0B086004-E900-4CCA-A193-2D5281D26BD0}" presName="Name14" presStyleCnt="0"/>
      <dgm:spPr/>
    </dgm:pt>
    <dgm:pt modelId="{FAEBAA2D-C20D-4124-8712-B3D4D0C5B492}" type="pres">
      <dgm:prSet presAssocID="{0B086004-E900-4CCA-A193-2D5281D26BD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26AF9F-AA18-48C2-8681-69988E1C9D75}" type="pres">
      <dgm:prSet presAssocID="{0B086004-E900-4CCA-A193-2D5281D26BD0}" presName="hierChild2" presStyleCnt="0"/>
      <dgm:spPr/>
    </dgm:pt>
    <dgm:pt modelId="{BA139438-E095-481E-A97D-045A46955471}" type="pres">
      <dgm:prSet presAssocID="{7ED5C79E-00FB-43FA-8ABF-F1DB1A4719FB}" presName="Name19" presStyleLbl="parChTrans1D2" presStyleIdx="0" presStyleCnt="2"/>
      <dgm:spPr/>
      <dgm:t>
        <a:bodyPr/>
        <a:lstStyle/>
        <a:p>
          <a:endParaRPr lang="en-US"/>
        </a:p>
      </dgm:t>
    </dgm:pt>
    <dgm:pt modelId="{745E2527-BDE8-4E74-B229-1C3F555A5302}" type="pres">
      <dgm:prSet presAssocID="{B7BC8266-830B-4711-A668-82754B68396F}" presName="Name21" presStyleCnt="0"/>
      <dgm:spPr/>
    </dgm:pt>
    <dgm:pt modelId="{63A36011-1FDC-4014-8F78-D0D99CE3F517}" type="pres">
      <dgm:prSet presAssocID="{B7BC8266-830B-4711-A668-82754B68396F}" presName="level2Shape" presStyleLbl="node2" presStyleIdx="0" presStyleCnt="2"/>
      <dgm:spPr/>
      <dgm:t>
        <a:bodyPr/>
        <a:lstStyle/>
        <a:p>
          <a:endParaRPr lang="en-US"/>
        </a:p>
      </dgm:t>
    </dgm:pt>
    <dgm:pt modelId="{0F2D1662-B327-48D1-8350-300D794003DD}" type="pres">
      <dgm:prSet presAssocID="{B7BC8266-830B-4711-A668-82754B68396F}" presName="hierChild3" presStyleCnt="0"/>
      <dgm:spPr/>
    </dgm:pt>
    <dgm:pt modelId="{BC8894F9-1529-4812-A4D8-F112DD09746C}" type="pres">
      <dgm:prSet presAssocID="{05F768BA-0933-4BD4-A5C3-596D0124A57D}" presName="Name19" presStyleLbl="parChTrans1D2" presStyleIdx="1" presStyleCnt="2"/>
      <dgm:spPr/>
      <dgm:t>
        <a:bodyPr/>
        <a:lstStyle/>
        <a:p>
          <a:endParaRPr lang="en-US"/>
        </a:p>
      </dgm:t>
    </dgm:pt>
    <dgm:pt modelId="{AE7E29D4-86F7-472C-9E55-99185D61B202}" type="pres">
      <dgm:prSet presAssocID="{785DBF5E-B0E3-4064-8B94-606BC2473D57}" presName="Name21" presStyleCnt="0"/>
      <dgm:spPr/>
    </dgm:pt>
    <dgm:pt modelId="{ED6E0D19-6DF0-4140-8FF2-80453474DAB8}" type="pres">
      <dgm:prSet presAssocID="{785DBF5E-B0E3-4064-8B94-606BC2473D57}" presName="level2Shape" presStyleLbl="node2" presStyleIdx="1" presStyleCnt="2"/>
      <dgm:spPr/>
      <dgm:t>
        <a:bodyPr/>
        <a:lstStyle/>
        <a:p>
          <a:endParaRPr lang="en-US"/>
        </a:p>
      </dgm:t>
    </dgm:pt>
    <dgm:pt modelId="{90FCCC78-0C94-48DE-9D70-B761F6D809F3}" type="pres">
      <dgm:prSet presAssocID="{785DBF5E-B0E3-4064-8B94-606BC2473D57}" presName="hierChild3" presStyleCnt="0"/>
      <dgm:spPr/>
    </dgm:pt>
    <dgm:pt modelId="{E506FDCE-9412-41AD-B8D0-553978E8B9E5}" type="pres">
      <dgm:prSet presAssocID="{0E5771FC-555A-4AB1-B47B-FB2A7E60A951}" presName="Name19" presStyleLbl="parChTrans1D3" presStyleIdx="0" presStyleCnt="3"/>
      <dgm:spPr/>
      <dgm:t>
        <a:bodyPr/>
        <a:lstStyle/>
        <a:p>
          <a:endParaRPr lang="en-US"/>
        </a:p>
      </dgm:t>
    </dgm:pt>
    <dgm:pt modelId="{0D696C77-B35A-4758-8DC1-24E2D2D4202C}" type="pres">
      <dgm:prSet presAssocID="{F13B97A9-CDC4-40DB-8F39-6D4C845B4EF0}" presName="Name21" presStyleCnt="0"/>
      <dgm:spPr/>
    </dgm:pt>
    <dgm:pt modelId="{4A10535E-14BB-493F-869E-9457456C75B0}" type="pres">
      <dgm:prSet presAssocID="{F13B97A9-CDC4-40DB-8F39-6D4C845B4EF0}" presName="level2Shape" presStyleLbl="node3" presStyleIdx="0" presStyleCnt="3"/>
      <dgm:spPr/>
      <dgm:t>
        <a:bodyPr/>
        <a:lstStyle/>
        <a:p>
          <a:endParaRPr lang="en-US"/>
        </a:p>
      </dgm:t>
    </dgm:pt>
    <dgm:pt modelId="{1B3CD75F-3383-4F55-8703-FAFA19F90725}" type="pres">
      <dgm:prSet presAssocID="{F13B97A9-CDC4-40DB-8F39-6D4C845B4EF0}" presName="hierChild3" presStyleCnt="0"/>
      <dgm:spPr/>
    </dgm:pt>
    <dgm:pt modelId="{F845598F-B86E-40C0-9AE5-B8A361728BCC}" type="pres">
      <dgm:prSet presAssocID="{96DD2BCD-8CB2-45F0-B4F0-D8F69F8CB23F}" presName="Name19" presStyleLbl="parChTrans1D3" presStyleIdx="1" presStyleCnt="3"/>
      <dgm:spPr/>
      <dgm:t>
        <a:bodyPr/>
        <a:lstStyle/>
        <a:p>
          <a:endParaRPr lang="en-US"/>
        </a:p>
      </dgm:t>
    </dgm:pt>
    <dgm:pt modelId="{794BBE2E-0778-44C6-A1A5-DFABDAECE83D}" type="pres">
      <dgm:prSet presAssocID="{5360830E-D9E8-43FA-B258-278A40FC4A7C}" presName="Name21" presStyleCnt="0"/>
      <dgm:spPr/>
    </dgm:pt>
    <dgm:pt modelId="{F1A9685E-7BD6-4667-89C6-6FAB64A7A0BF}" type="pres">
      <dgm:prSet presAssocID="{5360830E-D9E8-43FA-B258-278A40FC4A7C}" presName="level2Shape" presStyleLbl="node3" presStyleIdx="1" presStyleCnt="3"/>
      <dgm:spPr/>
      <dgm:t>
        <a:bodyPr/>
        <a:lstStyle/>
        <a:p>
          <a:endParaRPr lang="en-US"/>
        </a:p>
      </dgm:t>
    </dgm:pt>
    <dgm:pt modelId="{3CA9D26C-26E3-44A0-A6A3-3D43C9915E85}" type="pres">
      <dgm:prSet presAssocID="{5360830E-D9E8-43FA-B258-278A40FC4A7C}" presName="hierChild3" presStyleCnt="0"/>
      <dgm:spPr/>
    </dgm:pt>
    <dgm:pt modelId="{86E9443B-83DA-479E-AD8D-953860F3D063}" type="pres">
      <dgm:prSet presAssocID="{C646D0C3-1F2F-4F36-98A9-7E46B42D7F62}" presName="Name19" presStyleLbl="parChTrans1D4" presStyleIdx="0" presStyleCnt="7"/>
      <dgm:spPr/>
      <dgm:t>
        <a:bodyPr/>
        <a:lstStyle/>
        <a:p>
          <a:endParaRPr lang="en-US"/>
        </a:p>
      </dgm:t>
    </dgm:pt>
    <dgm:pt modelId="{578035FA-A407-417B-9EAF-064D04BFB32B}" type="pres">
      <dgm:prSet presAssocID="{B480753B-3741-4A6F-B288-91134B2EE529}" presName="Name21" presStyleCnt="0"/>
      <dgm:spPr/>
    </dgm:pt>
    <dgm:pt modelId="{9BE89D42-81BD-4A8B-AB33-8B09F492245D}" type="pres">
      <dgm:prSet presAssocID="{B480753B-3741-4A6F-B288-91134B2EE529}" presName="level2Shape" presStyleLbl="node4" presStyleIdx="0" presStyleCnt="7"/>
      <dgm:spPr/>
      <dgm:t>
        <a:bodyPr/>
        <a:lstStyle/>
        <a:p>
          <a:endParaRPr lang="en-US"/>
        </a:p>
      </dgm:t>
    </dgm:pt>
    <dgm:pt modelId="{6401F4C9-6CD0-44E8-899A-59640D64A9F2}" type="pres">
      <dgm:prSet presAssocID="{B480753B-3741-4A6F-B288-91134B2EE529}" presName="hierChild3" presStyleCnt="0"/>
      <dgm:spPr/>
    </dgm:pt>
    <dgm:pt modelId="{F4D7B4A3-E185-4C4B-B323-ED15AF3B0121}" type="pres">
      <dgm:prSet presAssocID="{223635C4-602A-484F-8246-32ACDBEB4A1E}" presName="Name19" presStyleLbl="parChTrans1D4" presStyleIdx="1" presStyleCnt="7"/>
      <dgm:spPr/>
      <dgm:t>
        <a:bodyPr/>
        <a:lstStyle/>
        <a:p>
          <a:endParaRPr lang="en-US"/>
        </a:p>
      </dgm:t>
    </dgm:pt>
    <dgm:pt modelId="{9D0947A9-FCC1-41CF-8C7D-C7E28E258A0F}" type="pres">
      <dgm:prSet presAssocID="{E14F7881-E8FB-4949-B583-CD36E0502BE5}" presName="Name21" presStyleCnt="0"/>
      <dgm:spPr/>
    </dgm:pt>
    <dgm:pt modelId="{42C475B0-6348-4C58-8CE1-DE6D4E5E1850}" type="pres">
      <dgm:prSet presAssocID="{E14F7881-E8FB-4949-B583-CD36E0502BE5}" presName="level2Shape" presStyleLbl="node4" presStyleIdx="1" presStyleCnt="7"/>
      <dgm:spPr/>
      <dgm:t>
        <a:bodyPr/>
        <a:lstStyle/>
        <a:p>
          <a:endParaRPr lang="en-US"/>
        </a:p>
      </dgm:t>
    </dgm:pt>
    <dgm:pt modelId="{17B558C5-9DE4-4A51-BF1A-017B81E34124}" type="pres">
      <dgm:prSet presAssocID="{E14F7881-E8FB-4949-B583-CD36E0502BE5}" presName="hierChild3" presStyleCnt="0"/>
      <dgm:spPr/>
    </dgm:pt>
    <dgm:pt modelId="{5DD544D7-A176-4549-8BDA-DD414FAA77E6}" type="pres">
      <dgm:prSet presAssocID="{259A4FAA-1C19-4C22-8588-828836ACB79B}" presName="Name19" presStyleLbl="parChTrans1D4" presStyleIdx="2" presStyleCnt="7"/>
      <dgm:spPr/>
      <dgm:t>
        <a:bodyPr/>
        <a:lstStyle/>
        <a:p>
          <a:endParaRPr lang="en-US"/>
        </a:p>
      </dgm:t>
    </dgm:pt>
    <dgm:pt modelId="{71CF9CD0-D24C-46D4-B588-3F8ED4DB1F86}" type="pres">
      <dgm:prSet presAssocID="{F897AC99-3C13-4C54-9A66-5BAF957C0760}" presName="Name21" presStyleCnt="0"/>
      <dgm:spPr/>
    </dgm:pt>
    <dgm:pt modelId="{D526CFF8-82DB-4C9F-B622-E7CD4B23CCAB}" type="pres">
      <dgm:prSet presAssocID="{F897AC99-3C13-4C54-9A66-5BAF957C0760}" presName="level2Shape" presStyleLbl="node4" presStyleIdx="2" presStyleCnt="7"/>
      <dgm:spPr/>
      <dgm:t>
        <a:bodyPr/>
        <a:lstStyle/>
        <a:p>
          <a:endParaRPr lang="en-US"/>
        </a:p>
      </dgm:t>
    </dgm:pt>
    <dgm:pt modelId="{5BF15769-3C87-4F51-8D49-BA2345CF0291}" type="pres">
      <dgm:prSet presAssocID="{F897AC99-3C13-4C54-9A66-5BAF957C0760}" presName="hierChild3" presStyleCnt="0"/>
      <dgm:spPr/>
    </dgm:pt>
    <dgm:pt modelId="{85255F53-E3E7-4C69-9AF1-D2CA2F2241A3}" type="pres">
      <dgm:prSet presAssocID="{A26954F7-415E-4370-977B-C6CCF92E4CAD}" presName="Name19" presStyleLbl="parChTrans1D4" presStyleIdx="3" presStyleCnt="7"/>
      <dgm:spPr/>
      <dgm:t>
        <a:bodyPr/>
        <a:lstStyle/>
        <a:p>
          <a:endParaRPr lang="en-US"/>
        </a:p>
      </dgm:t>
    </dgm:pt>
    <dgm:pt modelId="{B487B8C4-E556-42B9-ACAF-E074305B58B7}" type="pres">
      <dgm:prSet presAssocID="{82CC6325-7FFC-4F09-87DA-B27B756B21BE}" presName="Name21" presStyleCnt="0"/>
      <dgm:spPr/>
    </dgm:pt>
    <dgm:pt modelId="{4578B161-BD25-43B2-8382-D534EF31F5C3}" type="pres">
      <dgm:prSet presAssocID="{82CC6325-7FFC-4F09-87DA-B27B756B21BE}" presName="level2Shape" presStyleLbl="node4" presStyleIdx="3" presStyleCnt="7"/>
      <dgm:spPr/>
      <dgm:t>
        <a:bodyPr/>
        <a:lstStyle/>
        <a:p>
          <a:endParaRPr lang="en-US"/>
        </a:p>
      </dgm:t>
    </dgm:pt>
    <dgm:pt modelId="{0F4B9DDF-AF7E-408D-9F73-2F9F08EB7608}" type="pres">
      <dgm:prSet presAssocID="{82CC6325-7FFC-4F09-87DA-B27B756B21BE}" presName="hierChild3" presStyleCnt="0"/>
      <dgm:spPr/>
    </dgm:pt>
    <dgm:pt modelId="{8EC6126D-4368-416D-A453-FD6C8B36C8EC}" type="pres">
      <dgm:prSet presAssocID="{235F8644-893F-4883-B939-006569EBA04C}" presName="Name19" presStyleLbl="parChTrans1D3" presStyleIdx="2" presStyleCnt="3"/>
      <dgm:spPr/>
      <dgm:t>
        <a:bodyPr/>
        <a:lstStyle/>
        <a:p>
          <a:endParaRPr lang="en-US"/>
        </a:p>
      </dgm:t>
    </dgm:pt>
    <dgm:pt modelId="{522D5089-BDE8-4FC1-8370-9C340ED31AFB}" type="pres">
      <dgm:prSet presAssocID="{E9F1643C-F4C1-4386-AFAE-EF518F459E6E}" presName="Name21" presStyleCnt="0"/>
      <dgm:spPr/>
    </dgm:pt>
    <dgm:pt modelId="{4511FD31-4D7D-4EDE-A71D-10562ACCA7EB}" type="pres">
      <dgm:prSet presAssocID="{E9F1643C-F4C1-4386-AFAE-EF518F459E6E}" presName="level2Shape" presStyleLbl="node3" presStyleIdx="2" presStyleCnt="3"/>
      <dgm:spPr/>
      <dgm:t>
        <a:bodyPr/>
        <a:lstStyle/>
        <a:p>
          <a:endParaRPr lang="en-US"/>
        </a:p>
      </dgm:t>
    </dgm:pt>
    <dgm:pt modelId="{4F1D669B-E258-4125-8453-56D9991621C4}" type="pres">
      <dgm:prSet presAssocID="{E9F1643C-F4C1-4386-AFAE-EF518F459E6E}" presName="hierChild3" presStyleCnt="0"/>
      <dgm:spPr/>
    </dgm:pt>
    <dgm:pt modelId="{D3087DEC-E92A-47FB-BDC8-5521EDF42D6C}" type="pres">
      <dgm:prSet presAssocID="{57037A4C-2136-49F5-AB74-65C6A699E133}" presName="Name19" presStyleLbl="parChTrans1D4" presStyleIdx="4" presStyleCnt="7"/>
      <dgm:spPr/>
      <dgm:t>
        <a:bodyPr/>
        <a:lstStyle/>
        <a:p>
          <a:endParaRPr lang="en-US"/>
        </a:p>
      </dgm:t>
    </dgm:pt>
    <dgm:pt modelId="{EFA10181-4AB1-4376-8B27-B0912E628674}" type="pres">
      <dgm:prSet presAssocID="{F0FF658C-F922-46D4-9817-5F5CB4A0A484}" presName="Name21" presStyleCnt="0"/>
      <dgm:spPr/>
    </dgm:pt>
    <dgm:pt modelId="{44050A70-9EEE-4A30-B903-12AA262F6333}" type="pres">
      <dgm:prSet presAssocID="{F0FF658C-F922-46D4-9817-5F5CB4A0A484}" presName="level2Shape" presStyleLbl="node4" presStyleIdx="4" presStyleCnt="7"/>
      <dgm:spPr/>
      <dgm:t>
        <a:bodyPr/>
        <a:lstStyle/>
        <a:p>
          <a:endParaRPr lang="en-US"/>
        </a:p>
      </dgm:t>
    </dgm:pt>
    <dgm:pt modelId="{5C03FFE1-DE4C-4E56-A228-22E7B650AE46}" type="pres">
      <dgm:prSet presAssocID="{F0FF658C-F922-46D4-9817-5F5CB4A0A484}" presName="hierChild3" presStyleCnt="0"/>
      <dgm:spPr/>
    </dgm:pt>
    <dgm:pt modelId="{544333CE-2B66-4575-B7F4-7A1A6131F357}" type="pres">
      <dgm:prSet presAssocID="{A0066541-269A-4B68-8177-B1F1D3B3119C}" presName="Name19" presStyleLbl="parChTrans1D4" presStyleIdx="5" presStyleCnt="7"/>
      <dgm:spPr/>
      <dgm:t>
        <a:bodyPr/>
        <a:lstStyle/>
        <a:p>
          <a:endParaRPr lang="en-US"/>
        </a:p>
      </dgm:t>
    </dgm:pt>
    <dgm:pt modelId="{EC74B6B1-6D17-4D4F-B714-494C69C33118}" type="pres">
      <dgm:prSet presAssocID="{DEF32DC9-8E55-4456-973C-8A0C105C88A4}" presName="Name21" presStyleCnt="0"/>
      <dgm:spPr/>
    </dgm:pt>
    <dgm:pt modelId="{E8B21893-03F9-4871-A03C-80497BE2222B}" type="pres">
      <dgm:prSet presAssocID="{DEF32DC9-8E55-4456-973C-8A0C105C88A4}" presName="level2Shape" presStyleLbl="node4" presStyleIdx="5" presStyleCnt="7"/>
      <dgm:spPr/>
      <dgm:t>
        <a:bodyPr/>
        <a:lstStyle/>
        <a:p>
          <a:endParaRPr lang="en-US"/>
        </a:p>
      </dgm:t>
    </dgm:pt>
    <dgm:pt modelId="{241CA117-E40D-4968-B068-C9FDFAC6B199}" type="pres">
      <dgm:prSet presAssocID="{DEF32DC9-8E55-4456-973C-8A0C105C88A4}" presName="hierChild3" presStyleCnt="0"/>
      <dgm:spPr/>
    </dgm:pt>
    <dgm:pt modelId="{8BF87945-7775-4151-8AD8-68F2419CFDD9}" type="pres">
      <dgm:prSet presAssocID="{C8813507-D791-40EF-A119-89FC8A8603D6}" presName="Name19" presStyleLbl="parChTrans1D4" presStyleIdx="6" presStyleCnt="7"/>
      <dgm:spPr/>
      <dgm:t>
        <a:bodyPr/>
        <a:lstStyle/>
        <a:p>
          <a:endParaRPr lang="en-US"/>
        </a:p>
      </dgm:t>
    </dgm:pt>
    <dgm:pt modelId="{9F53ED50-31DA-431A-A170-61F33F03C51C}" type="pres">
      <dgm:prSet presAssocID="{46157885-3F53-42A1-A473-AAE81333387D}" presName="Name21" presStyleCnt="0"/>
      <dgm:spPr/>
    </dgm:pt>
    <dgm:pt modelId="{DEAD2A8F-9102-4E18-8B71-2AD7D9CC39E2}" type="pres">
      <dgm:prSet presAssocID="{46157885-3F53-42A1-A473-AAE81333387D}" presName="level2Shape" presStyleLbl="node4" presStyleIdx="6" presStyleCnt="7"/>
      <dgm:spPr/>
      <dgm:t>
        <a:bodyPr/>
        <a:lstStyle/>
        <a:p>
          <a:endParaRPr lang="en-US"/>
        </a:p>
      </dgm:t>
    </dgm:pt>
    <dgm:pt modelId="{BB3BA289-EB2A-4B8D-9D21-EF237CA6DB91}" type="pres">
      <dgm:prSet presAssocID="{46157885-3F53-42A1-A473-AAE81333387D}" presName="hierChild3" presStyleCnt="0"/>
      <dgm:spPr/>
    </dgm:pt>
    <dgm:pt modelId="{FDA30C88-4DE1-4FC5-9C8E-7B63CF678B9D}" type="pres">
      <dgm:prSet presAssocID="{27A14B83-8C90-40BF-BEA8-E66E56310454}" presName="bgShapesFlow" presStyleCnt="0"/>
      <dgm:spPr/>
    </dgm:pt>
  </dgm:ptLst>
  <dgm:cxnLst>
    <dgm:cxn modelId="{EF659C7B-BD89-44AC-9EBC-9F8D5B490CF3}" type="presOf" srcId="{A0066541-269A-4B68-8177-B1F1D3B3119C}" destId="{544333CE-2B66-4575-B7F4-7A1A6131F357}" srcOrd="0" destOrd="0" presId="urn:microsoft.com/office/officeart/2005/8/layout/hierarchy6"/>
    <dgm:cxn modelId="{3DB79CC5-0F27-4341-A31C-D59A21F86B1B}" srcId="{27A14B83-8C90-40BF-BEA8-E66E56310454}" destId="{0B086004-E900-4CCA-A193-2D5281D26BD0}" srcOrd="0" destOrd="0" parTransId="{249CFD2C-4907-4D6E-B31E-61D2DB89F5AD}" sibTransId="{8F9E5E78-1BD6-4049-A41A-DD09F7CA1974}"/>
    <dgm:cxn modelId="{E4BC20C2-644D-43BF-89D8-769263B1633D}" type="presOf" srcId="{05F768BA-0933-4BD4-A5C3-596D0124A57D}" destId="{BC8894F9-1529-4812-A4D8-F112DD09746C}" srcOrd="0" destOrd="0" presId="urn:microsoft.com/office/officeart/2005/8/layout/hierarchy6"/>
    <dgm:cxn modelId="{A0CAE4D9-E6EE-40E3-B8A4-C0BA69A130F0}" srcId="{5360830E-D9E8-43FA-B258-278A40FC4A7C}" destId="{82CC6325-7FFC-4F09-87DA-B27B756B21BE}" srcOrd="3" destOrd="0" parTransId="{A26954F7-415E-4370-977B-C6CCF92E4CAD}" sibTransId="{B1D946C8-307E-47D6-900D-1B7CFC4EF48B}"/>
    <dgm:cxn modelId="{E847541F-910B-4275-876B-34EAC2C0B60D}" srcId="{E9F1643C-F4C1-4386-AFAE-EF518F459E6E}" destId="{DEF32DC9-8E55-4456-973C-8A0C105C88A4}" srcOrd="1" destOrd="0" parTransId="{A0066541-269A-4B68-8177-B1F1D3B3119C}" sibTransId="{6A926BA1-12C8-480D-8F6C-7C851671953F}"/>
    <dgm:cxn modelId="{F19D2106-1F9B-4E6E-AFA5-F72701BE21A3}" type="presOf" srcId="{B7BC8266-830B-4711-A668-82754B68396F}" destId="{63A36011-1FDC-4014-8F78-D0D99CE3F517}" srcOrd="0" destOrd="0" presId="urn:microsoft.com/office/officeart/2005/8/layout/hierarchy6"/>
    <dgm:cxn modelId="{9B92D140-2798-44A2-BBFF-B9F6BF7272A4}" type="presOf" srcId="{235F8644-893F-4883-B939-006569EBA04C}" destId="{8EC6126D-4368-416D-A453-FD6C8B36C8EC}" srcOrd="0" destOrd="0" presId="urn:microsoft.com/office/officeart/2005/8/layout/hierarchy6"/>
    <dgm:cxn modelId="{D11E8742-B19F-4202-A5C7-C5A36C5A6CA3}" type="presOf" srcId="{A26954F7-415E-4370-977B-C6CCF92E4CAD}" destId="{85255F53-E3E7-4C69-9AF1-D2CA2F2241A3}" srcOrd="0" destOrd="0" presId="urn:microsoft.com/office/officeart/2005/8/layout/hierarchy6"/>
    <dgm:cxn modelId="{8CCC8CF6-70EC-4D56-AAA4-5E6940E0F5E6}" type="presOf" srcId="{C8813507-D791-40EF-A119-89FC8A8603D6}" destId="{8BF87945-7775-4151-8AD8-68F2419CFDD9}" srcOrd="0" destOrd="0" presId="urn:microsoft.com/office/officeart/2005/8/layout/hierarchy6"/>
    <dgm:cxn modelId="{58ADE5E2-206F-4A83-BAB7-811C0C0FDC49}" srcId="{785DBF5E-B0E3-4064-8B94-606BC2473D57}" destId="{E9F1643C-F4C1-4386-AFAE-EF518F459E6E}" srcOrd="2" destOrd="0" parTransId="{235F8644-893F-4883-B939-006569EBA04C}" sibTransId="{2996897E-DA85-49E4-B177-AC444EFFEA7E}"/>
    <dgm:cxn modelId="{DC03FB89-AFA5-4B15-9505-6779ECAB63D0}" srcId="{785DBF5E-B0E3-4064-8B94-606BC2473D57}" destId="{F13B97A9-CDC4-40DB-8F39-6D4C845B4EF0}" srcOrd="0" destOrd="0" parTransId="{0E5771FC-555A-4AB1-B47B-FB2A7E60A951}" sibTransId="{5AB04191-5A31-468E-B7F6-D904142F3A1B}"/>
    <dgm:cxn modelId="{BD7EB2B0-0EDC-4566-847C-3005E1CA10E5}" type="presOf" srcId="{27A14B83-8C90-40BF-BEA8-E66E56310454}" destId="{10DC3FEA-BB21-4AD4-84CD-D9B9DE52AC23}" srcOrd="0" destOrd="0" presId="urn:microsoft.com/office/officeart/2005/8/layout/hierarchy6"/>
    <dgm:cxn modelId="{BCDEC800-25DF-4E68-BFD9-A61148BFCB7E}" type="presOf" srcId="{57037A4C-2136-49F5-AB74-65C6A699E133}" destId="{D3087DEC-E92A-47FB-BDC8-5521EDF42D6C}" srcOrd="0" destOrd="0" presId="urn:microsoft.com/office/officeart/2005/8/layout/hierarchy6"/>
    <dgm:cxn modelId="{EFF9A3DE-2643-43EC-A998-1C4ED064E408}" type="presOf" srcId="{E14F7881-E8FB-4949-B583-CD36E0502BE5}" destId="{42C475B0-6348-4C58-8CE1-DE6D4E5E1850}" srcOrd="0" destOrd="0" presId="urn:microsoft.com/office/officeart/2005/8/layout/hierarchy6"/>
    <dgm:cxn modelId="{627EFC31-8300-4456-A914-0FBD398C9465}" type="presOf" srcId="{C646D0C3-1F2F-4F36-98A9-7E46B42D7F62}" destId="{86E9443B-83DA-479E-AD8D-953860F3D063}" srcOrd="0" destOrd="0" presId="urn:microsoft.com/office/officeart/2005/8/layout/hierarchy6"/>
    <dgm:cxn modelId="{34EF690A-550B-419D-BFFF-AE0D86CE7138}" srcId="{5360830E-D9E8-43FA-B258-278A40FC4A7C}" destId="{B480753B-3741-4A6F-B288-91134B2EE529}" srcOrd="0" destOrd="0" parTransId="{C646D0C3-1F2F-4F36-98A9-7E46B42D7F62}" sibTransId="{0AC568A9-A22C-4727-AEFE-7F3F5D00F480}"/>
    <dgm:cxn modelId="{F1DA817A-2288-4221-AD1F-C14200B3C009}" type="presOf" srcId="{785DBF5E-B0E3-4064-8B94-606BC2473D57}" destId="{ED6E0D19-6DF0-4140-8FF2-80453474DAB8}" srcOrd="0" destOrd="0" presId="urn:microsoft.com/office/officeart/2005/8/layout/hierarchy6"/>
    <dgm:cxn modelId="{8964724A-9470-4E70-8D5E-09F21BCBC7C2}" type="presOf" srcId="{B480753B-3741-4A6F-B288-91134B2EE529}" destId="{9BE89D42-81BD-4A8B-AB33-8B09F492245D}" srcOrd="0" destOrd="0" presId="urn:microsoft.com/office/officeart/2005/8/layout/hierarchy6"/>
    <dgm:cxn modelId="{F587D75D-BB7C-4A89-8F2D-51E3EFE9F3AF}" type="presOf" srcId="{0E5771FC-555A-4AB1-B47B-FB2A7E60A951}" destId="{E506FDCE-9412-41AD-B8D0-553978E8B9E5}" srcOrd="0" destOrd="0" presId="urn:microsoft.com/office/officeart/2005/8/layout/hierarchy6"/>
    <dgm:cxn modelId="{0130567C-2DA1-4DE8-A3C6-E6E5E4C5C912}" srcId="{E9F1643C-F4C1-4386-AFAE-EF518F459E6E}" destId="{46157885-3F53-42A1-A473-AAE81333387D}" srcOrd="2" destOrd="0" parTransId="{C8813507-D791-40EF-A119-89FC8A8603D6}" sibTransId="{89E5E52B-1BC9-4230-9D0B-85D12CD0E229}"/>
    <dgm:cxn modelId="{FBE2F2C5-5767-4791-933C-27771EF3C993}" type="presOf" srcId="{223635C4-602A-484F-8246-32ACDBEB4A1E}" destId="{F4D7B4A3-E185-4C4B-B323-ED15AF3B0121}" srcOrd="0" destOrd="0" presId="urn:microsoft.com/office/officeart/2005/8/layout/hierarchy6"/>
    <dgm:cxn modelId="{84A2DA35-10BC-47F2-A2A0-860ED8E0A05D}" srcId="{E9F1643C-F4C1-4386-AFAE-EF518F459E6E}" destId="{F0FF658C-F922-46D4-9817-5F5CB4A0A484}" srcOrd="0" destOrd="0" parTransId="{57037A4C-2136-49F5-AB74-65C6A699E133}" sibTransId="{6D2491A7-AFB6-4C41-BD58-C4444031CAF1}"/>
    <dgm:cxn modelId="{2D108CEA-518F-43ED-ACF6-A1BF4943F1E6}" type="presOf" srcId="{46157885-3F53-42A1-A473-AAE81333387D}" destId="{DEAD2A8F-9102-4E18-8B71-2AD7D9CC39E2}" srcOrd="0" destOrd="0" presId="urn:microsoft.com/office/officeart/2005/8/layout/hierarchy6"/>
    <dgm:cxn modelId="{14D47604-5CC8-46B8-BC9A-9A9CAB33CDA7}" type="presOf" srcId="{E9F1643C-F4C1-4386-AFAE-EF518F459E6E}" destId="{4511FD31-4D7D-4EDE-A71D-10562ACCA7EB}" srcOrd="0" destOrd="0" presId="urn:microsoft.com/office/officeart/2005/8/layout/hierarchy6"/>
    <dgm:cxn modelId="{1BA34B81-08B1-41DB-A11D-25ADDD7DD8FB}" type="presOf" srcId="{F13B97A9-CDC4-40DB-8F39-6D4C845B4EF0}" destId="{4A10535E-14BB-493F-869E-9457456C75B0}" srcOrd="0" destOrd="0" presId="urn:microsoft.com/office/officeart/2005/8/layout/hierarchy6"/>
    <dgm:cxn modelId="{56AC5D1A-DE46-4FEF-8F27-2FFE043E381D}" type="presOf" srcId="{F897AC99-3C13-4C54-9A66-5BAF957C0760}" destId="{D526CFF8-82DB-4C9F-B622-E7CD4B23CCAB}" srcOrd="0" destOrd="0" presId="urn:microsoft.com/office/officeart/2005/8/layout/hierarchy6"/>
    <dgm:cxn modelId="{87BC2BEF-0F58-4117-92A3-C08CF4642C22}" type="presOf" srcId="{259A4FAA-1C19-4C22-8588-828836ACB79B}" destId="{5DD544D7-A176-4549-8BDA-DD414FAA77E6}" srcOrd="0" destOrd="0" presId="urn:microsoft.com/office/officeart/2005/8/layout/hierarchy6"/>
    <dgm:cxn modelId="{60443E25-A5B7-4F43-B991-F75C28EE00DE}" type="presOf" srcId="{5360830E-D9E8-43FA-B258-278A40FC4A7C}" destId="{F1A9685E-7BD6-4667-89C6-6FAB64A7A0BF}" srcOrd="0" destOrd="0" presId="urn:microsoft.com/office/officeart/2005/8/layout/hierarchy6"/>
    <dgm:cxn modelId="{5008552E-22B1-46AE-9BD9-D6F309E71259}" type="presOf" srcId="{82CC6325-7FFC-4F09-87DA-B27B756B21BE}" destId="{4578B161-BD25-43B2-8382-D534EF31F5C3}" srcOrd="0" destOrd="0" presId="urn:microsoft.com/office/officeart/2005/8/layout/hierarchy6"/>
    <dgm:cxn modelId="{6C8C8CD0-53B9-4EE0-9BCD-802BD2C7FECB}" srcId="{5360830E-D9E8-43FA-B258-278A40FC4A7C}" destId="{F897AC99-3C13-4C54-9A66-5BAF957C0760}" srcOrd="2" destOrd="0" parTransId="{259A4FAA-1C19-4C22-8588-828836ACB79B}" sibTransId="{654E1DB3-8FD0-49B6-86E2-8BC5AC1B8477}"/>
    <dgm:cxn modelId="{83A713B3-4DF2-4194-9D2B-B9258FA31DFA}" type="presOf" srcId="{96DD2BCD-8CB2-45F0-B4F0-D8F69F8CB23F}" destId="{F845598F-B86E-40C0-9AE5-B8A361728BCC}" srcOrd="0" destOrd="0" presId="urn:microsoft.com/office/officeart/2005/8/layout/hierarchy6"/>
    <dgm:cxn modelId="{5DB59251-7AF8-404C-8C95-F1FDB61F4EDE}" type="presOf" srcId="{0B086004-E900-4CCA-A193-2D5281D26BD0}" destId="{FAEBAA2D-C20D-4124-8712-B3D4D0C5B492}" srcOrd="0" destOrd="0" presId="urn:microsoft.com/office/officeart/2005/8/layout/hierarchy6"/>
    <dgm:cxn modelId="{488D9C33-4FB6-4084-8382-8E8042F6845F}" srcId="{785DBF5E-B0E3-4064-8B94-606BC2473D57}" destId="{5360830E-D9E8-43FA-B258-278A40FC4A7C}" srcOrd="1" destOrd="0" parTransId="{96DD2BCD-8CB2-45F0-B4F0-D8F69F8CB23F}" sibTransId="{11D0EA1F-958C-4B56-B47C-49A96061A3A9}"/>
    <dgm:cxn modelId="{9713EF3F-3FBE-42A6-8982-3DFA3F6743B8}" type="presOf" srcId="{DEF32DC9-8E55-4456-973C-8A0C105C88A4}" destId="{E8B21893-03F9-4871-A03C-80497BE2222B}" srcOrd="0" destOrd="0" presId="urn:microsoft.com/office/officeart/2005/8/layout/hierarchy6"/>
    <dgm:cxn modelId="{B05B78DA-8F3A-403F-B2EE-03E7FD4C2E1D}" type="presOf" srcId="{7ED5C79E-00FB-43FA-8ABF-F1DB1A4719FB}" destId="{BA139438-E095-481E-A97D-045A46955471}" srcOrd="0" destOrd="0" presId="urn:microsoft.com/office/officeart/2005/8/layout/hierarchy6"/>
    <dgm:cxn modelId="{D02F0000-75EF-4F59-9992-FB8A858726BB}" srcId="{0B086004-E900-4CCA-A193-2D5281D26BD0}" destId="{B7BC8266-830B-4711-A668-82754B68396F}" srcOrd="0" destOrd="0" parTransId="{7ED5C79E-00FB-43FA-8ABF-F1DB1A4719FB}" sibTransId="{85CE64BE-67D8-468B-8377-250B4E418AB9}"/>
    <dgm:cxn modelId="{7D245094-E637-4781-A90F-0B918D0989FD}" srcId="{5360830E-D9E8-43FA-B258-278A40FC4A7C}" destId="{E14F7881-E8FB-4949-B583-CD36E0502BE5}" srcOrd="1" destOrd="0" parTransId="{223635C4-602A-484F-8246-32ACDBEB4A1E}" sibTransId="{CEBB1302-773B-4E13-9228-1BD493CC5A95}"/>
    <dgm:cxn modelId="{C3C80ECD-5121-4FD2-80F5-068919519A5F}" srcId="{0B086004-E900-4CCA-A193-2D5281D26BD0}" destId="{785DBF5E-B0E3-4064-8B94-606BC2473D57}" srcOrd="1" destOrd="0" parTransId="{05F768BA-0933-4BD4-A5C3-596D0124A57D}" sibTransId="{3FECB141-C008-450A-A3FD-A02BCB4E9EAC}"/>
    <dgm:cxn modelId="{1A8D0092-5362-499A-9A46-84B72026D095}" type="presOf" srcId="{F0FF658C-F922-46D4-9817-5F5CB4A0A484}" destId="{44050A70-9EEE-4A30-B903-12AA262F6333}" srcOrd="0" destOrd="0" presId="urn:microsoft.com/office/officeart/2005/8/layout/hierarchy6"/>
    <dgm:cxn modelId="{2724F4A3-6DC2-47F4-B0B9-0936C9E50998}" type="presParOf" srcId="{10DC3FEA-BB21-4AD4-84CD-D9B9DE52AC23}" destId="{84A1F1DC-AFDF-4D75-ACBE-42599F251D2E}" srcOrd="0" destOrd="0" presId="urn:microsoft.com/office/officeart/2005/8/layout/hierarchy6"/>
    <dgm:cxn modelId="{FC4C16B7-9228-4616-B1C2-09493A4D56A4}" type="presParOf" srcId="{84A1F1DC-AFDF-4D75-ACBE-42599F251D2E}" destId="{0A0B5365-EDDF-4513-AFDB-F696CD895CEA}" srcOrd="0" destOrd="0" presId="urn:microsoft.com/office/officeart/2005/8/layout/hierarchy6"/>
    <dgm:cxn modelId="{B16C75BA-6AAD-4692-AACC-272FC448C81A}" type="presParOf" srcId="{0A0B5365-EDDF-4513-AFDB-F696CD895CEA}" destId="{69F83C2F-42ED-480B-AFAE-42DEA570E44A}" srcOrd="0" destOrd="0" presId="urn:microsoft.com/office/officeart/2005/8/layout/hierarchy6"/>
    <dgm:cxn modelId="{65165746-817C-4EE5-87F3-1D27721BFEBC}" type="presParOf" srcId="{69F83C2F-42ED-480B-AFAE-42DEA570E44A}" destId="{FAEBAA2D-C20D-4124-8712-B3D4D0C5B492}" srcOrd="0" destOrd="0" presId="urn:microsoft.com/office/officeart/2005/8/layout/hierarchy6"/>
    <dgm:cxn modelId="{71F27402-E281-4BC3-9A87-5B1B570680D8}" type="presParOf" srcId="{69F83C2F-42ED-480B-AFAE-42DEA570E44A}" destId="{3126AF9F-AA18-48C2-8681-69988E1C9D75}" srcOrd="1" destOrd="0" presId="urn:microsoft.com/office/officeart/2005/8/layout/hierarchy6"/>
    <dgm:cxn modelId="{B67D45D0-E9A0-419D-A07C-A2A8250786D6}" type="presParOf" srcId="{3126AF9F-AA18-48C2-8681-69988E1C9D75}" destId="{BA139438-E095-481E-A97D-045A46955471}" srcOrd="0" destOrd="0" presId="urn:microsoft.com/office/officeart/2005/8/layout/hierarchy6"/>
    <dgm:cxn modelId="{E9E42272-463E-435C-9DB3-4B2794C11A26}" type="presParOf" srcId="{3126AF9F-AA18-48C2-8681-69988E1C9D75}" destId="{745E2527-BDE8-4E74-B229-1C3F555A5302}" srcOrd="1" destOrd="0" presId="urn:microsoft.com/office/officeart/2005/8/layout/hierarchy6"/>
    <dgm:cxn modelId="{6F156ABE-0961-40F3-A7C5-620C07489E0C}" type="presParOf" srcId="{745E2527-BDE8-4E74-B229-1C3F555A5302}" destId="{63A36011-1FDC-4014-8F78-D0D99CE3F517}" srcOrd="0" destOrd="0" presId="urn:microsoft.com/office/officeart/2005/8/layout/hierarchy6"/>
    <dgm:cxn modelId="{A20FEC38-E86D-4DB9-B6C0-671275266884}" type="presParOf" srcId="{745E2527-BDE8-4E74-B229-1C3F555A5302}" destId="{0F2D1662-B327-48D1-8350-300D794003DD}" srcOrd="1" destOrd="0" presId="urn:microsoft.com/office/officeart/2005/8/layout/hierarchy6"/>
    <dgm:cxn modelId="{0BB92C3D-946B-415F-BD2E-C8E5647A9FB1}" type="presParOf" srcId="{3126AF9F-AA18-48C2-8681-69988E1C9D75}" destId="{BC8894F9-1529-4812-A4D8-F112DD09746C}" srcOrd="2" destOrd="0" presId="urn:microsoft.com/office/officeart/2005/8/layout/hierarchy6"/>
    <dgm:cxn modelId="{27B2C9A3-476D-46E5-B3C9-893B7495CF45}" type="presParOf" srcId="{3126AF9F-AA18-48C2-8681-69988E1C9D75}" destId="{AE7E29D4-86F7-472C-9E55-99185D61B202}" srcOrd="3" destOrd="0" presId="urn:microsoft.com/office/officeart/2005/8/layout/hierarchy6"/>
    <dgm:cxn modelId="{6EE249C8-8F28-4773-9AEF-49F1A5951B78}" type="presParOf" srcId="{AE7E29D4-86F7-472C-9E55-99185D61B202}" destId="{ED6E0D19-6DF0-4140-8FF2-80453474DAB8}" srcOrd="0" destOrd="0" presId="urn:microsoft.com/office/officeart/2005/8/layout/hierarchy6"/>
    <dgm:cxn modelId="{44465100-44E2-45E1-86AB-D0EAF88C9F3C}" type="presParOf" srcId="{AE7E29D4-86F7-472C-9E55-99185D61B202}" destId="{90FCCC78-0C94-48DE-9D70-B761F6D809F3}" srcOrd="1" destOrd="0" presId="urn:microsoft.com/office/officeart/2005/8/layout/hierarchy6"/>
    <dgm:cxn modelId="{6457FBB9-A336-41B8-9F78-CCD3EAB2D473}" type="presParOf" srcId="{90FCCC78-0C94-48DE-9D70-B761F6D809F3}" destId="{E506FDCE-9412-41AD-B8D0-553978E8B9E5}" srcOrd="0" destOrd="0" presId="urn:microsoft.com/office/officeart/2005/8/layout/hierarchy6"/>
    <dgm:cxn modelId="{25672B7F-08EF-4E17-BAD1-07EFBFE06B24}" type="presParOf" srcId="{90FCCC78-0C94-48DE-9D70-B761F6D809F3}" destId="{0D696C77-B35A-4758-8DC1-24E2D2D4202C}" srcOrd="1" destOrd="0" presId="urn:microsoft.com/office/officeart/2005/8/layout/hierarchy6"/>
    <dgm:cxn modelId="{918D3C0F-7B99-4E87-AE78-6F6467B0CF37}" type="presParOf" srcId="{0D696C77-B35A-4758-8DC1-24E2D2D4202C}" destId="{4A10535E-14BB-493F-869E-9457456C75B0}" srcOrd="0" destOrd="0" presId="urn:microsoft.com/office/officeart/2005/8/layout/hierarchy6"/>
    <dgm:cxn modelId="{9E1D3FB5-625F-4EB9-969E-877806A87F28}" type="presParOf" srcId="{0D696C77-B35A-4758-8DC1-24E2D2D4202C}" destId="{1B3CD75F-3383-4F55-8703-FAFA19F90725}" srcOrd="1" destOrd="0" presId="urn:microsoft.com/office/officeart/2005/8/layout/hierarchy6"/>
    <dgm:cxn modelId="{2BDCB05A-93FF-4FBA-83AB-974F9136E8E8}" type="presParOf" srcId="{90FCCC78-0C94-48DE-9D70-B761F6D809F3}" destId="{F845598F-B86E-40C0-9AE5-B8A361728BCC}" srcOrd="2" destOrd="0" presId="urn:microsoft.com/office/officeart/2005/8/layout/hierarchy6"/>
    <dgm:cxn modelId="{849CFD11-4FA3-4372-BFC2-413D8E049DAD}" type="presParOf" srcId="{90FCCC78-0C94-48DE-9D70-B761F6D809F3}" destId="{794BBE2E-0778-44C6-A1A5-DFABDAECE83D}" srcOrd="3" destOrd="0" presId="urn:microsoft.com/office/officeart/2005/8/layout/hierarchy6"/>
    <dgm:cxn modelId="{6A96CBCA-3971-436A-BFB4-89BBA3E655C5}" type="presParOf" srcId="{794BBE2E-0778-44C6-A1A5-DFABDAECE83D}" destId="{F1A9685E-7BD6-4667-89C6-6FAB64A7A0BF}" srcOrd="0" destOrd="0" presId="urn:microsoft.com/office/officeart/2005/8/layout/hierarchy6"/>
    <dgm:cxn modelId="{430D9DFE-056D-4676-88DE-2FA813053DC8}" type="presParOf" srcId="{794BBE2E-0778-44C6-A1A5-DFABDAECE83D}" destId="{3CA9D26C-26E3-44A0-A6A3-3D43C9915E85}" srcOrd="1" destOrd="0" presId="urn:microsoft.com/office/officeart/2005/8/layout/hierarchy6"/>
    <dgm:cxn modelId="{33BD26D4-AFCC-4BF0-8686-2547D2206143}" type="presParOf" srcId="{3CA9D26C-26E3-44A0-A6A3-3D43C9915E85}" destId="{86E9443B-83DA-479E-AD8D-953860F3D063}" srcOrd="0" destOrd="0" presId="urn:microsoft.com/office/officeart/2005/8/layout/hierarchy6"/>
    <dgm:cxn modelId="{407EE66D-D794-4995-9B34-D20470F61BCC}" type="presParOf" srcId="{3CA9D26C-26E3-44A0-A6A3-3D43C9915E85}" destId="{578035FA-A407-417B-9EAF-064D04BFB32B}" srcOrd="1" destOrd="0" presId="urn:microsoft.com/office/officeart/2005/8/layout/hierarchy6"/>
    <dgm:cxn modelId="{0F0EDA52-C9E3-4B46-8E36-3E156BE6E949}" type="presParOf" srcId="{578035FA-A407-417B-9EAF-064D04BFB32B}" destId="{9BE89D42-81BD-4A8B-AB33-8B09F492245D}" srcOrd="0" destOrd="0" presId="urn:microsoft.com/office/officeart/2005/8/layout/hierarchy6"/>
    <dgm:cxn modelId="{4EC4CD73-A87A-43E4-A9A2-E31861E5F0B7}" type="presParOf" srcId="{578035FA-A407-417B-9EAF-064D04BFB32B}" destId="{6401F4C9-6CD0-44E8-899A-59640D64A9F2}" srcOrd="1" destOrd="0" presId="urn:microsoft.com/office/officeart/2005/8/layout/hierarchy6"/>
    <dgm:cxn modelId="{ED0F7122-591B-45A3-B753-915CAB1F414E}" type="presParOf" srcId="{3CA9D26C-26E3-44A0-A6A3-3D43C9915E85}" destId="{F4D7B4A3-E185-4C4B-B323-ED15AF3B0121}" srcOrd="2" destOrd="0" presId="urn:microsoft.com/office/officeart/2005/8/layout/hierarchy6"/>
    <dgm:cxn modelId="{3B6C6133-99D1-4CB6-98AD-72274FDDEA65}" type="presParOf" srcId="{3CA9D26C-26E3-44A0-A6A3-3D43C9915E85}" destId="{9D0947A9-FCC1-41CF-8C7D-C7E28E258A0F}" srcOrd="3" destOrd="0" presId="urn:microsoft.com/office/officeart/2005/8/layout/hierarchy6"/>
    <dgm:cxn modelId="{1C750559-282B-4AE9-A0E8-AC79240834EF}" type="presParOf" srcId="{9D0947A9-FCC1-41CF-8C7D-C7E28E258A0F}" destId="{42C475B0-6348-4C58-8CE1-DE6D4E5E1850}" srcOrd="0" destOrd="0" presId="urn:microsoft.com/office/officeart/2005/8/layout/hierarchy6"/>
    <dgm:cxn modelId="{D608B543-3283-40EC-85E7-263D874D1653}" type="presParOf" srcId="{9D0947A9-FCC1-41CF-8C7D-C7E28E258A0F}" destId="{17B558C5-9DE4-4A51-BF1A-017B81E34124}" srcOrd="1" destOrd="0" presId="urn:microsoft.com/office/officeart/2005/8/layout/hierarchy6"/>
    <dgm:cxn modelId="{A16C2DF0-8F8E-402F-A110-B4E043523EBA}" type="presParOf" srcId="{3CA9D26C-26E3-44A0-A6A3-3D43C9915E85}" destId="{5DD544D7-A176-4549-8BDA-DD414FAA77E6}" srcOrd="4" destOrd="0" presId="urn:microsoft.com/office/officeart/2005/8/layout/hierarchy6"/>
    <dgm:cxn modelId="{69C8C682-1942-4F8B-A4FD-2F2F676D231C}" type="presParOf" srcId="{3CA9D26C-26E3-44A0-A6A3-3D43C9915E85}" destId="{71CF9CD0-D24C-46D4-B588-3F8ED4DB1F86}" srcOrd="5" destOrd="0" presId="urn:microsoft.com/office/officeart/2005/8/layout/hierarchy6"/>
    <dgm:cxn modelId="{F05AD14F-7EF8-40CF-BB85-BDC09DC965A1}" type="presParOf" srcId="{71CF9CD0-D24C-46D4-B588-3F8ED4DB1F86}" destId="{D526CFF8-82DB-4C9F-B622-E7CD4B23CCAB}" srcOrd="0" destOrd="0" presId="urn:microsoft.com/office/officeart/2005/8/layout/hierarchy6"/>
    <dgm:cxn modelId="{A75273E4-93E2-443E-863C-A4D634E026B5}" type="presParOf" srcId="{71CF9CD0-D24C-46D4-B588-3F8ED4DB1F86}" destId="{5BF15769-3C87-4F51-8D49-BA2345CF0291}" srcOrd="1" destOrd="0" presId="urn:microsoft.com/office/officeart/2005/8/layout/hierarchy6"/>
    <dgm:cxn modelId="{EBB539E9-7072-4694-8B91-D528DB868808}" type="presParOf" srcId="{3CA9D26C-26E3-44A0-A6A3-3D43C9915E85}" destId="{85255F53-E3E7-4C69-9AF1-D2CA2F2241A3}" srcOrd="6" destOrd="0" presId="urn:microsoft.com/office/officeart/2005/8/layout/hierarchy6"/>
    <dgm:cxn modelId="{69DDFC02-D82A-4A58-8976-19A859A39A5E}" type="presParOf" srcId="{3CA9D26C-26E3-44A0-A6A3-3D43C9915E85}" destId="{B487B8C4-E556-42B9-ACAF-E074305B58B7}" srcOrd="7" destOrd="0" presId="urn:microsoft.com/office/officeart/2005/8/layout/hierarchy6"/>
    <dgm:cxn modelId="{77C67BC4-0F2C-41E2-8459-05992FD9C28C}" type="presParOf" srcId="{B487B8C4-E556-42B9-ACAF-E074305B58B7}" destId="{4578B161-BD25-43B2-8382-D534EF31F5C3}" srcOrd="0" destOrd="0" presId="urn:microsoft.com/office/officeart/2005/8/layout/hierarchy6"/>
    <dgm:cxn modelId="{AC6D44A2-A31F-4CBC-8FC3-FB098667C6B2}" type="presParOf" srcId="{B487B8C4-E556-42B9-ACAF-E074305B58B7}" destId="{0F4B9DDF-AF7E-408D-9F73-2F9F08EB7608}" srcOrd="1" destOrd="0" presId="urn:microsoft.com/office/officeart/2005/8/layout/hierarchy6"/>
    <dgm:cxn modelId="{FEFCE934-A18C-480B-A4FF-22B09BABCCFC}" type="presParOf" srcId="{90FCCC78-0C94-48DE-9D70-B761F6D809F3}" destId="{8EC6126D-4368-416D-A453-FD6C8B36C8EC}" srcOrd="4" destOrd="0" presId="urn:microsoft.com/office/officeart/2005/8/layout/hierarchy6"/>
    <dgm:cxn modelId="{3EBE5A32-CD2C-4EB5-99D1-F256AF71D948}" type="presParOf" srcId="{90FCCC78-0C94-48DE-9D70-B761F6D809F3}" destId="{522D5089-BDE8-4FC1-8370-9C340ED31AFB}" srcOrd="5" destOrd="0" presId="urn:microsoft.com/office/officeart/2005/8/layout/hierarchy6"/>
    <dgm:cxn modelId="{7DEE8153-B865-4644-8799-A71209BCEBD4}" type="presParOf" srcId="{522D5089-BDE8-4FC1-8370-9C340ED31AFB}" destId="{4511FD31-4D7D-4EDE-A71D-10562ACCA7EB}" srcOrd="0" destOrd="0" presId="urn:microsoft.com/office/officeart/2005/8/layout/hierarchy6"/>
    <dgm:cxn modelId="{C16462FC-D390-4405-81A6-DD08B41CE7F8}" type="presParOf" srcId="{522D5089-BDE8-4FC1-8370-9C340ED31AFB}" destId="{4F1D669B-E258-4125-8453-56D9991621C4}" srcOrd="1" destOrd="0" presId="urn:microsoft.com/office/officeart/2005/8/layout/hierarchy6"/>
    <dgm:cxn modelId="{7430FC82-A553-4EE4-BB5A-59081E49436A}" type="presParOf" srcId="{4F1D669B-E258-4125-8453-56D9991621C4}" destId="{D3087DEC-E92A-47FB-BDC8-5521EDF42D6C}" srcOrd="0" destOrd="0" presId="urn:microsoft.com/office/officeart/2005/8/layout/hierarchy6"/>
    <dgm:cxn modelId="{B7A621DF-834F-44AB-BAC1-3980504AB1C3}" type="presParOf" srcId="{4F1D669B-E258-4125-8453-56D9991621C4}" destId="{EFA10181-4AB1-4376-8B27-B0912E628674}" srcOrd="1" destOrd="0" presId="urn:microsoft.com/office/officeart/2005/8/layout/hierarchy6"/>
    <dgm:cxn modelId="{12C5B603-04C4-4BAE-B45B-2BB77962E145}" type="presParOf" srcId="{EFA10181-4AB1-4376-8B27-B0912E628674}" destId="{44050A70-9EEE-4A30-B903-12AA262F6333}" srcOrd="0" destOrd="0" presId="urn:microsoft.com/office/officeart/2005/8/layout/hierarchy6"/>
    <dgm:cxn modelId="{24DD2F0F-602A-4A3F-BBAD-9E67DF605F7A}" type="presParOf" srcId="{EFA10181-4AB1-4376-8B27-B0912E628674}" destId="{5C03FFE1-DE4C-4E56-A228-22E7B650AE46}" srcOrd="1" destOrd="0" presId="urn:microsoft.com/office/officeart/2005/8/layout/hierarchy6"/>
    <dgm:cxn modelId="{FF766202-529E-4DA7-ABFB-4FE449682C1C}" type="presParOf" srcId="{4F1D669B-E258-4125-8453-56D9991621C4}" destId="{544333CE-2B66-4575-B7F4-7A1A6131F357}" srcOrd="2" destOrd="0" presId="urn:microsoft.com/office/officeart/2005/8/layout/hierarchy6"/>
    <dgm:cxn modelId="{DBFC1541-C812-4521-86D5-A2CB0576F56B}" type="presParOf" srcId="{4F1D669B-E258-4125-8453-56D9991621C4}" destId="{EC74B6B1-6D17-4D4F-B714-494C69C33118}" srcOrd="3" destOrd="0" presId="urn:microsoft.com/office/officeart/2005/8/layout/hierarchy6"/>
    <dgm:cxn modelId="{4918BCF2-876D-48B7-9623-F8CF3B4CBA1B}" type="presParOf" srcId="{EC74B6B1-6D17-4D4F-B714-494C69C33118}" destId="{E8B21893-03F9-4871-A03C-80497BE2222B}" srcOrd="0" destOrd="0" presId="urn:microsoft.com/office/officeart/2005/8/layout/hierarchy6"/>
    <dgm:cxn modelId="{33C5731F-34AB-44E4-A092-9E5306B6CF01}" type="presParOf" srcId="{EC74B6B1-6D17-4D4F-B714-494C69C33118}" destId="{241CA117-E40D-4968-B068-C9FDFAC6B199}" srcOrd="1" destOrd="0" presId="urn:microsoft.com/office/officeart/2005/8/layout/hierarchy6"/>
    <dgm:cxn modelId="{5125A010-CF82-42E5-8EC0-4EE10F3D34BF}" type="presParOf" srcId="{4F1D669B-E258-4125-8453-56D9991621C4}" destId="{8BF87945-7775-4151-8AD8-68F2419CFDD9}" srcOrd="4" destOrd="0" presId="urn:microsoft.com/office/officeart/2005/8/layout/hierarchy6"/>
    <dgm:cxn modelId="{55BD6399-3E4D-4151-A34C-A42CB0289B02}" type="presParOf" srcId="{4F1D669B-E258-4125-8453-56D9991621C4}" destId="{9F53ED50-31DA-431A-A170-61F33F03C51C}" srcOrd="5" destOrd="0" presId="urn:microsoft.com/office/officeart/2005/8/layout/hierarchy6"/>
    <dgm:cxn modelId="{EC6ACB7E-594A-48EB-9438-B6C1AA8A4F9F}" type="presParOf" srcId="{9F53ED50-31DA-431A-A170-61F33F03C51C}" destId="{DEAD2A8F-9102-4E18-8B71-2AD7D9CC39E2}" srcOrd="0" destOrd="0" presId="urn:microsoft.com/office/officeart/2005/8/layout/hierarchy6"/>
    <dgm:cxn modelId="{49B1ECD9-2589-4186-82F9-4955A103536D}" type="presParOf" srcId="{9F53ED50-31DA-431A-A170-61F33F03C51C}" destId="{BB3BA289-EB2A-4B8D-9D21-EF237CA6DB91}" srcOrd="1" destOrd="0" presId="urn:microsoft.com/office/officeart/2005/8/layout/hierarchy6"/>
    <dgm:cxn modelId="{80F5BFA1-F160-447C-96DD-20D8907F4E1E}" type="presParOf" srcId="{10DC3FEA-BB21-4AD4-84CD-D9B9DE52AC23}" destId="{FDA30C88-4DE1-4FC5-9C8E-7B63CF678B9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BAA2D-C20D-4124-8712-B3D4D0C5B492}">
      <dsp:nvSpPr>
        <dsp:cNvPr id="0" name=""/>
        <dsp:cNvSpPr/>
      </dsp:nvSpPr>
      <dsp:spPr>
        <a:xfrm>
          <a:off x="2736753" y="117961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Bangalore Property Tax</a:t>
          </a:r>
          <a:endParaRPr lang="en-US" sz="900" b="1" kern="1200" dirty="0"/>
        </a:p>
      </dsp:txBody>
      <dsp:txXfrm>
        <a:off x="2754996" y="136204"/>
        <a:ext cx="897782" cy="586359"/>
      </dsp:txXfrm>
    </dsp:sp>
    <dsp:sp modelId="{BA139438-E095-481E-A97D-045A46955471}">
      <dsp:nvSpPr>
        <dsp:cNvPr id="0" name=""/>
        <dsp:cNvSpPr/>
      </dsp:nvSpPr>
      <dsp:spPr>
        <a:xfrm>
          <a:off x="2596613" y="740806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607274" y="0"/>
              </a:moveTo>
              <a:lnTo>
                <a:pt x="607274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A36011-1FDC-4014-8F78-D0D99CE3F517}">
      <dsp:nvSpPr>
        <dsp:cNvPr id="0" name=""/>
        <dsp:cNvSpPr/>
      </dsp:nvSpPr>
      <dsp:spPr>
        <a:xfrm>
          <a:off x="2129479" y="989945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Tax Unpaid (Default)</a:t>
          </a:r>
          <a:endParaRPr lang="en-US" sz="900" b="1" kern="1200" dirty="0"/>
        </a:p>
      </dsp:txBody>
      <dsp:txXfrm>
        <a:off x="2147722" y="1008188"/>
        <a:ext cx="897782" cy="586359"/>
      </dsp:txXfrm>
    </dsp:sp>
    <dsp:sp modelId="{BC8894F9-1529-4812-A4D8-F112DD09746C}">
      <dsp:nvSpPr>
        <dsp:cNvPr id="0" name=""/>
        <dsp:cNvSpPr/>
      </dsp:nvSpPr>
      <dsp:spPr>
        <a:xfrm>
          <a:off x="3203888" y="740806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607274" y="124569"/>
              </a:lnTo>
              <a:lnTo>
                <a:pt x="607274" y="24913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E0D19-6DF0-4140-8FF2-80453474DAB8}">
      <dsp:nvSpPr>
        <dsp:cNvPr id="0" name=""/>
        <dsp:cNvSpPr/>
      </dsp:nvSpPr>
      <dsp:spPr>
        <a:xfrm>
          <a:off x="3344028" y="989945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Tax Paid</a:t>
          </a:r>
          <a:endParaRPr lang="en-US" sz="900" b="1" kern="1200" dirty="0"/>
        </a:p>
      </dsp:txBody>
      <dsp:txXfrm>
        <a:off x="3362271" y="1008188"/>
        <a:ext cx="897782" cy="586359"/>
      </dsp:txXfrm>
    </dsp:sp>
    <dsp:sp modelId="{E506FDCE-9412-41AD-B8D0-553978E8B9E5}">
      <dsp:nvSpPr>
        <dsp:cNvPr id="0" name=""/>
        <dsp:cNvSpPr/>
      </dsp:nvSpPr>
      <dsp:spPr>
        <a:xfrm>
          <a:off x="1078427" y="1612790"/>
          <a:ext cx="2732735" cy="249138"/>
        </a:xfrm>
        <a:custGeom>
          <a:avLst/>
          <a:gdLst/>
          <a:ahLst/>
          <a:cxnLst/>
          <a:rect l="0" t="0" r="0" b="0"/>
          <a:pathLst>
            <a:path>
              <a:moveTo>
                <a:pt x="2732735" y="0"/>
              </a:moveTo>
              <a:lnTo>
                <a:pt x="2732735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0535E-14BB-493F-869E-9457456C75B0}">
      <dsp:nvSpPr>
        <dsp:cNvPr id="0" name=""/>
        <dsp:cNvSpPr/>
      </dsp:nvSpPr>
      <dsp:spPr>
        <a:xfrm>
          <a:off x="611292" y="1861929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Correct (No Suspicion)</a:t>
          </a:r>
        </a:p>
      </dsp:txBody>
      <dsp:txXfrm>
        <a:off x="629535" y="1880172"/>
        <a:ext cx="897782" cy="586359"/>
      </dsp:txXfrm>
    </dsp:sp>
    <dsp:sp modelId="{F845598F-B86E-40C0-9AE5-B8A361728BCC}">
      <dsp:nvSpPr>
        <dsp:cNvPr id="0" name=""/>
        <dsp:cNvSpPr/>
      </dsp:nvSpPr>
      <dsp:spPr>
        <a:xfrm>
          <a:off x="2292976" y="1612790"/>
          <a:ext cx="1518186" cy="249138"/>
        </a:xfrm>
        <a:custGeom>
          <a:avLst/>
          <a:gdLst/>
          <a:ahLst/>
          <a:cxnLst/>
          <a:rect l="0" t="0" r="0" b="0"/>
          <a:pathLst>
            <a:path>
              <a:moveTo>
                <a:pt x="1518186" y="0"/>
              </a:moveTo>
              <a:lnTo>
                <a:pt x="1518186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9685E-7BD6-4667-89C6-6FAB64A7A0BF}">
      <dsp:nvSpPr>
        <dsp:cNvPr id="0" name=""/>
        <dsp:cNvSpPr/>
      </dsp:nvSpPr>
      <dsp:spPr>
        <a:xfrm>
          <a:off x="1825842" y="1861929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Individual Anomalies</a:t>
          </a:r>
        </a:p>
      </dsp:txBody>
      <dsp:txXfrm>
        <a:off x="1844085" y="1880172"/>
        <a:ext cx="897782" cy="586359"/>
      </dsp:txXfrm>
    </dsp:sp>
    <dsp:sp modelId="{86E9443B-83DA-479E-AD8D-953860F3D063}">
      <dsp:nvSpPr>
        <dsp:cNvPr id="0" name=""/>
        <dsp:cNvSpPr/>
      </dsp:nvSpPr>
      <dsp:spPr>
        <a:xfrm>
          <a:off x="471152" y="2484774"/>
          <a:ext cx="1821823" cy="249138"/>
        </a:xfrm>
        <a:custGeom>
          <a:avLst/>
          <a:gdLst/>
          <a:ahLst/>
          <a:cxnLst/>
          <a:rect l="0" t="0" r="0" b="0"/>
          <a:pathLst>
            <a:path>
              <a:moveTo>
                <a:pt x="1821823" y="0"/>
              </a:moveTo>
              <a:lnTo>
                <a:pt x="1821823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89D42-81BD-4A8B-AB33-8B09F492245D}">
      <dsp:nvSpPr>
        <dsp:cNvPr id="0" name=""/>
        <dsp:cNvSpPr/>
      </dsp:nvSpPr>
      <dsp:spPr>
        <a:xfrm>
          <a:off x="4018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latin typeface="Calibri"/>
              <a:cs typeface="Calibri"/>
            </a:rPr>
            <a:t>Tax </a:t>
          </a:r>
          <a:r>
            <a:rPr lang="en-US" sz="900" b="1" kern="1200" spc="-5" dirty="0" smtClean="0">
              <a:latin typeface="Calibri"/>
              <a:cs typeface="Calibri"/>
            </a:rPr>
            <a:t>paid in </a:t>
          </a:r>
          <a:r>
            <a:rPr lang="en-US" sz="900" b="1" kern="1200" dirty="0" smtClean="0">
              <a:latin typeface="Calibri"/>
              <a:cs typeface="Calibri"/>
            </a:rPr>
            <a:t>16-17  </a:t>
          </a:r>
          <a:r>
            <a:rPr lang="en-US" sz="900" b="1" kern="1200" spc="-5" dirty="0" smtClean="0">
              <a:latin typeface="Calibri"/>
              <a:cs typeface="Calibri"/>
            </a:rPr>
            <a:t>is less </a:t>
          </a:r>
          <a:r>
            <a:rPr lang="en-US" sz="900" b="1" kern="1200" dirty="0" smtClean="0">
              <a:latin typeface="Calibri"/>
              <a:cs typeface="Calibri"/>
            </a:rPr>
            <a:t>than 80%</a:t>
          </a:r>
          <a:r>
            <a:rPr lang="en-US" sz="900" b="1" kern="1200" spc="-85" dirty="0" smtClean="0">
              <a:latin typeface="Calibri"/>
              <a:cs typeface="Calibri"/>
            </a:rPr>
            <a:t> </a:t>
          </a:r>
          <a:r>
            <a:rPr lang="en-US" sz="900" b="1" kern="1200" dirty="0" smtClean="0">
              <a:latin typeface="Calibri"/>
              <a:cs typeface="Calibri"/>
            </a:rPr>
            <a:t>of  average</a:t>
          </a:r>
          <a:endParaRPr lang="en-US" sz="900" b="1" kern="1200" dirty="0" smtClean="0"/>
        </a:p>
      </dsp:txBody>
      <dsp:txXfrm>
        <a:off x="22261" y="2752156"/>
        <a:ext cx="897782" cy="586359"/>
      </dsp:txXfrm>
    </dsp:sp>
    <dsp:sp modelId="{F4D7B4A3-E185-4C4B-B323-ED15AF3B0121}">
      <dsp:nvSpPr>
        <dsp:cNvPr id="0" name=""/>
        <dsp:cNvSpPr/>
      </dsp:nvSpPr>
      <dsp:spPr>
        <a:xfrm>
          <a:off x="1685701" y="2484774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607274" y="0"/>
              </a:moveTo>
              <a:lnTo>
                <a:pt x="607274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475B0-6348-4C58-8CE1-DE6D4E5E1850}">
      <dsp:nvSpPr>
        <dsp:cNvPr id="0" name=""/>
        <dsp:cNvSpPr/>
      </dsp:nvSpPr>
      <dsp:spPr>
        <a:xfrm>
          <a:off x="1218567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smtClean="0">
              <a:latin typeface="Calibri"/>
              <a:cs typeface="Calibri"/>
            </a:rPr>
            <a:t>Duplication</a:t>
          </a:r>
          <a:r>
            <a:rPr lang="en-US" sz="900" b="1" kern="1200" spc="-60" smtClean="0">
              <a:latin typeface="Calibri"/>
              <a:cs typeface="Calibri"/>
            </a:rPr>
            <a:t> </a:t>
          </a:r>
          <a:r>
            <a:rPr lang="en-US" sz="900" b="1" kern="1200" spc="-5" smtClean="0">
              <a:latin typeface="Calibri"/>
              <a:cs typeface="Calibri"/>
            </a:rPr>
            <a:t>of  application  </a:t>
          </a:r>
          <a:r>
            <a:rPr lang="en-US" sz="900" b="1" kern="1200" smtClean="0">
              <a:latin typeface="Calibri"/>
              <a:cs typeface="Calibri"/>
            </a:rPr>
            <a:t>numbers</a:t>
          </a:r>
          <a:endParaRPr lang="en-US" sz="900" b="1" kern="1200" dirty="0" smtClean="0"/>
        </a:p>
      </dsp:txBody>
      <dsp:txXfrm>
        <a:off x="1236810" y="2752156"/>
        <a:ext cx="897782" cy="586359"/>
      </dsp:txXfrm>
    </dsp:sp>
    <dsp:sp modelId="{5DD544D7-A176-4549-8BDA-DD414FAA77E6}">
      <dsp:nvSpPr>
        <dsp:cNvPr id="0" name=""/>
        <dsp:cNvSpPr/>
      </dsp:nvSpPr>
      <dsp:spPr>
        <a:xfrm>
          <a:off x="2292976" y="2484774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607274" y="124569"/>
              </a:lnTo>
              <a:lnTo>
                <a:pt x="607274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26CFF8-82DB-4C9F-B622-E7CD4B23CCAB}">
      <dsp:nvSpPr>
        <dsp:cNvPr id="0" name=""/>
        <dsp:cNvSpPr/>
      </dsp:nvSpPr>
      <dsp:spPr>
        <a:xfrm>
          <a:off x="2433116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smtClean="0">
              <a:latin typeface="Calibri"/>
              <a:cs typeface="Calibri"/>
            </a:rPr>
            <a:t>Fluctuations</a:t>
          </a:r>
          <a:r>
            <a:rPr lang="en-US" sz="900" b="1" kern="1200" spc="-60" smtClean="0">
              <a:latin typeface="Calibri"/>
              <a:cs typeface="Calibri"/>
            </a:rPr>
            <a:t> </a:t>
          </a:r>
          <a:r>
            <a:rPr lang="en-US" sz="900" b="1" kern="1200" spc="-5" smtClean="0">
              <a:latin typeface="Calibri"/>
              <a:cs typeface="Calibri"/>
            </a:rPr>
            <a:t>in  historical </a:t>
          </a:r>
          <a:r>
            <a:rPr lang="en-US" sz="900" b="1" kern="1200" smtClean="0">
              <a:latin typeface="Calibri"/>
              <a:cs typeface="Calibri"/>
            </a:rPr>
            <a:t>tax  payments</a:t>
          </a:r>
          <a:endParaRPr lang="en-US" sz="900" b="1" kern="1200" dirty="0" smtClean="0"/>
        </a:p>
      </dsp:txBody>
      <dsp:txXfrm>
        <a:off x="2451359" y="2752156"/>
        <a:ext cx="897782" cy="586359"/>
      </dsp:txXfrm>
    </dsp:sp>
    <dsp:sp modelId="{85255F53-E3E7-4C69-9AF1-D2CA2F2241A3}">
      <dsp:nvSpPr>
        <dsp:cNvPr id="0" name=""/>
        <dsp:cNvSpPr/>
      </dsp:nvSpPr>
      <dsp:spPr>
        <a:xfrm>
          <a:off x="2292976" y="2484774"/>
          <a:ext cx="1821823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1821823" y="124569"/>
              </a:lnTo>
              <a:lnTo>
                <a:pt x="1821823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8B161-BD25-43B2-8382-D534EF31F5C3}">
      <dsp:nvSpPr>
        <dsp:cNvPr id="0" name=""/>
        <dsp:cNvSpPr/>
      </dsp:nvSpPr>
      <dsp:spPr>
        <a:xfrm>
          <a:off x="3647665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latin typeface="Calibri"/>
              <a:cs typeface="Calibri"/>
            </a:rPr>
            <a:t>Suspicious street payments</a:t>
          </a:r>
          <a:endParaRPr lang="en-US" sz="900" b="1" kern="1200" dirty="0" smtClean="0"/>
        </a:p>
      </dsp:txBody>
      <dsp:txXfrm>
        <a:off x="3665908" y="2752156"/>
        <a:ext cx="897782" cy="586359"/>
      </dsp:txXfrm>
    </dsp:sp>
    <dsp:sp modelId="{8EC6126D-4368-416D-A453-FD6C8B36C8EC}">
      <dsp:nvSpPr>
        <dsp:cNvPr id="0" name=""/>
        <dsp:cNvSpPr/>
      </dsp:nvSpPr>
      <dsp:spPr>
        <a:xfrm>
          <a:off x="3811162" y="1612790"/>
          <a:ext cx="2732735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2732735" y="124569"/>
              </a:lnTo>
              <a:lnTo>
                <a:pt x="2732735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1FD31-4D7D-4EDE-A71D-10562ACCA7EB}">
      <dsp:nvSpPr>
        <dsp:cNvPr id="0" name=""/>
        <dsp:cNvSpPr/>
      </dsp:nvSpPr>
      <dsp:spPr>
        <a:xfrm>
          <a:off x="6076763" y="1861929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Systemic Anomalies</a:t>
          </a:r>
        </a:p>
      </dsp:txBody>
      <dsp:txXfrm>
        <a:off x="6095006" y="1880172"/>
        <a:ext cx="897782" cy="586359"/>
      </dsp:txXfrm>
    </dsp:sp>
    <dsp:sp modelId="{D3087DEC-E92A-47FB-BDC8-5521EDF42D6C}">
      <dsp:nvSpPr>
        <dsp:cNvPr id="0" name=""/>
        <dsp:cNvSpPr/>
      </dsp:nvSpPr>
      <dsp:spPr>
        <a:xfrm>
          <a:off x="5329349" y="2484774"/>
          <a:ext cx="1214549" cy="249138"/>
        </a:xfrm>
        <a:custGeom>
          <a:avLst/>
          <a:gdLst/>
          <a:ahLst/>
          <a:cxnLst/>
          <a:rect l="0" t="0" r="0" b="0"/>
          <a:pathLst>
            <a:path>
              <a:moveTo>
                <a:pt x="1214549" y="0"/>
              </a:moveTo>
              <a:lnTo>
                <a:pt x="1214549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050A70-9EEE-4A30-B903-12AA262F6333}">
      <dsp:nvSpPr>
        <dsp:cNvPr id="0" name=""/>
        <dsp:cNvSpPr/>
      </dsp:nvSpPr>
      <dsp:spPr>
        <a:xfrm>
          <a:off x="4862214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latin typeface="Calibri"/>
              <a:cs typeface="Calibri"/>
            </a:rPr>
            <a:t>Mismatch </a:t>
          </a:r>
          <a:r>
            <a:rPr lang="en-US" sz="900" b="1" kern="1200" spc="-5" smtClean="0">
              <a:latin typeface="Calibri"/>
              <a:cs typeface="Calibri"/>
            </a:rPr>
            <a:t>in</a:t>
          </a:r>
          <a:r>
            <a:rPr lang="en-US" sz="900" b="1" kern="1200" spc="-100" smtClean="0">
              <a:latin typeface="Calibri"/>
              <a:cs typeface="Calibri"/>
            </a:rPr>
            <a:t> </a:t>
          </a:r>
          <a:r>
            <a:rPr lang="en-US" sz="900" b="1" kern="1200" spc="-5" smtClean="0">
              <a:latin typeface="Calibri"/>
              <a:cs typeface="Calibri"/>
            </a:rPr>
            <a:t>old  </a:t>
          </a:r>
          <a:r>
            <a:rPr lang="en-US" sz="900" b="1" kern="1200" smtClean="0">
              <a:latin typeface="Calibri"/>
              <a:cs typeface="Calibri"/>
            </a:rPr>
            <a:t>and new  </a:t>
          </a:r>
          <a:r>
            <a:rPr lang="en-US" sz="900" b="1" kern="1200" spc="-5" smtClean="0">
              <a:latin typeface="Calibri"/>
              <a:cs typeface="Calibri"/>
            </a:rPr>
            <a:t>information</a:t>
          </a:r>
          <a:endParaRPr lang="en-US" sz="900" b="1" kern="1200" dirty="0" smtClean="0"/>
        </a:p>
      </dsp:txBody>
      <dsp:txXfrm>
        <a:off x="4880457" y="2752156"/>
        <a:ext cx="897782" cy="586359"/>
      </dsp:txXfrm>
    </dsp:sp>
    <dsp:sp modelId="{544333CE-2B66-4575-B7F4-7A1A6131F357}">
      <dsp:nvSpPr>
        <dsp:cNvPr id="0" name=""/>
        <dsp:cNvSpPr/>
      </dsp:nvSpPr>
      <dsp:spPr>
        <a:xfrm>
          <a:off x="6498178" y="2484774"/>
          <a:ext cx="91440" cy="2491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B21893-03F9-4871-A03C-80497BE2222B}">
      <dsp:nvSpPr>
        <dsp:cNvPr id="0" name=""/>
        <dsp:cNvSpPr/>
      </dsp:nvSpPr>
      <dsp:spPr>
        <a:xfrm>
          <a:off x="6076763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smtClean="0">
              <a:latin typeface="Calibri"/>
              <a:cs typeface="Calibri"/>
            </a:rPr>
            <a:t>Variation in</a:t>
          </a:r>
          <a:r>
            <a:rPr lang="en-US" sz="900" b="1" kern="1200" spc="-50" smtClean="0">
              <a:latin typeface="Calibri"/>
              <a:cs typeface="Calibri"/>
            </a:rPr>
            <a:t> </a:t>
          </a:r>
          <a:r>
            <a:rPr lang="en-US" sz="900" b="1" kern="1200" smtClean="0">
              <a:latin typeface="Calibri"/>
              <a:cs typeface="Calibri"/>
            </a:rPr>
            <a:t>top-  10 tax payers  across</a:t>
          </a:r>
          <a:r>
            <a:rPr lang="en-US" sz="900" b="1" kern="1200" spc="-100" smtClean="0">
              <a:latin typeface="Calibri"/>
              <a:cs typeface="Calibri"/>
            </a:rPr>
            <a:t> </a:t>
          </a:r>
          <a:r>
            <a:rPr lang="en-US" sz="900" b="1" kern="1200" smtClean="0">
              <a:latin typeface="Calibri"/>
              <a:cs typeface="Calibri"/>
            </a:rPr>
            <a:t>years</a:t>
          </a:r>
          <a:endParaRPr lang="en-US" sz="900" b="1" kern="1200" dirty="0" smtClean="0"/>
        </a:p>
      </dsp:txBody>
      <dsp:txXfrm>
        <a:off x="6095006" y="2752156"/>
        <a:ext cx="897782" cy="586359"/>
      </dsp:txXfrm>
    </dsp:sp>
    <dsp:sp modelId="{8BF87945-7775-4151-8AD8-68F2419CFDD9}">
      <dsp:nvSpPr>
        <dsp:cNvPr id="0" name=""/>
        <dsp:cNvSpPr/>
      </dsp:nvSpPr>
      <dsp:spPr>
        <a:xfrm>
          <a:off x="6543898" y="2484774"/>
          <a:ext cx="1214549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1214549" y="124569"/>
              </a:lnTo>
              <a:lnTo>
                <a:pt x="1214549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D2A8F-9102-4E18-8B71-2AD7D9CC39E2}">
      <dsp:nvSpPr>
        <dsp:cNvPr id="0" name=""/>
        <dsp:cNvSpPr/>
      </dsp:nvSpPr>
      <dsp:spPr>
        <a:xfrm>
          <a:off x="7291313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dirty="0" smtClean="0">
              <a:latin typeface="Calibri"/>
              <a:cs typeface="Calibri"/>
            </a:rPr>
            <a:t>Duplication of</a:t>
          </a:r>
          <a:r>
            <a:rPr lang="en-US" sz="900" b="1" kern="1200" spc="-65" dirty="0" smtClean="0">
              <a:latin typeface="Calibri"/>
              <a:cs typeface="Calibri"/>
            </a:rPr>
            <a:t> </a:t>
          </a:r>
          <a:r>
            <a:rPr lang="en-US" sz="900" b="1" kern="1200" dirty="0" smtClean="0">
              <a:latin typeface="Calibri"/>
              <a:cs typeface="Calibri"/>
            </a:rPr>
            <a:t>PID</a:t>
          </a:r>
          <a:endParaRPr lang="en-US" sz="900" b="1" kern="1200" dirty="0" smtClean="0"/>
        </a:p>
      </dsp:txBody>
      <dsp:txXfrm>
        <a:off x="7309556" y="2752156"/>
        <a:ext cx="897782" cy="586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ED0BD-63F1-4D69-98C5-7175876851F8}" type="datetimeFigureOut">
              <a:rPr lang="en-US" smtClean="0"/>
              <a:t>5/19/2017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7E67-6D56-4FBE-A872-2FBB9BD95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6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639301"/>
            <a:ext cx="8072119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8720"/>
            <a:ext cx="7889239" cy="3199765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7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639301"/>
            <a:ext cx="8072119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8720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8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639301"/>
            <a:ext cx="8072119" cy="369332"/>
          </a:xfrm>
        </p:spPr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414511" y="4830266"/>
            <a:ext cx="348489" cy="179883"/>
          </a:xfr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6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5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321040" y="91439"/>
            <a:ext cx="678141" cy="731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639301"/>
            <a:ext cx="8072119" cy="36933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380" y="1272285"/>
            <a:ext cx="7889239" cy="3199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0179" y="4939909"/>
            <a:ext cx="263906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14511" y="4830267"/>
            <a:ext cx="2063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1828800"/>
            <a:ext cx="5486400" cy="2286000"/>
          </a:xfrm>
          <a:custGeom>
            <a:avLst/>
            <a:gdLst/>
            <a:ahLst/>
            <a:cxnLst/>
            <a:rect l="l" t="t" r="r" b="b"/>
            <a:pathLst>
              <a:path w="5486400" h="2286000">
                <a:moveTo>
                  <a:pt x="0" y="2286000"/>
                </a:moveTo>
                <a:lnTo>
                  <a:pt x="5486400" y="2286000"/>
                </a:lnTo>
                <a:lnTo>
                  <a:pt x="54864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182880" tIns="91440" rIns="182880" bIns="91440" rtlCol="0"/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Bangalore Property 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Overview (8 wards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Project report on select 8 wards up to assessment year  2016-2017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Highlighting pending tax payments and suspicious  historical transactions</a:t>
            </a:r>
          </a:p>
          <a:p>
            <a:endParaRPr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828800"/>
            <a:ext cx="5486400" cy="2286000"/>
          </a:xfrm>
          <a:custGeom>
            <a:avLst/>
            <a:gdLst/>
            <a:ahLst/>
            <a:cxnLst/>
            <a:rect l="l" t="t" r="r" b="b"/>
            <a:pathLst>
              <a:path w="5486400" h="2286000">
                <a:moveTo>
                  <a:pt x="0" y="2286000"/>
                </a:moveTo>
                <a:lnTo>
                  <a:pt x="5486400" y="2286000"/>
                </a:lnTo>
                <a:lnTo>
                  <a:pt x="54864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29600" y="4114800"/>
            <a:ext cx="678141" cy="731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0080" y="2766060"/>
            <a:ext cx="5120640" cy="0"/>
          </a:xfrm>
          <a:custGeom>
            <a:avLst/>
            <a:gdLst/>
            <a:ahLst/>
            <a:cxnLst/>
            <a:rect l="l" t="t" r="r" b="b"/>
            <a:pathLst>
              <a:path w="5120640">
                <a:moveTo>
                  <a:pt x="0" y="0"/>
                </a:moveTo>
                <a:lnTo>
                  <a:pt x="512064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0080" y="2743200"/>
            <a:ext cx="5120640" cy="45720"/>
          </a:xfrm>
          <a:custGeom>
            <a:avLst/>
            <a:gdLst/>
            <a:ahLst/>
            <a:cxnLst/>
            <a:rect l="l" t="t" r="r" b="b"/>
            <a:pathLst>
              <a:path w="5120640" h="45719">
                <a:moveTo>
                  <a:pt x="0" y="45719"/>
                </a:moveTo>
                <a:lnTo>
                  <a:pt x="5120640" y="45719"/>
                </a:lnTo>
                <a:lnTo>
                  <a:pt x="5120640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" y="4206240"/>
            <a:ext cx="1828800" cy="3657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r>
              <a:rPr lang="en-US" sz="1600" b="1" dirty="0" smtClean="0">
                <a:solidFill>
                  <a:srgbClr val="78BB50"/>
                </a:solidFill>
                <a:latin typeface="Arial" pitchFamily="34" charset="0"/>
                <a:cs typeface="Arial" pitchFamily="34" charset="0"/>
              </a:rPr>
              <a:t>May 16, 2017</a:t>
            </a:r>
            <a:endParaRPr lang="en-US" sz="1600" b="1" dirty="0">
              <a:solidFill>
                <a:srgbClr val="78BB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0" y="0"/>
            <a:ext cx="1828800" cy="457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600" b="1" spc="-5" dirty="0">
                <a:solidFill>
                  <a:srgbClr val="FFFFFF"/>
                </a:solidFill>
                <a:latin typeface="Arial"/>
                <a:cs typeface="Arial"/>
              </a:rPr>
              <a:t>▌</a:t>
            </a:r>
            <a:r>
              <a:rPr lang="en-US" sz="1600" b="1" spc="-5" dirty="0" smtClean="0">
                <a:solidFill>
                  <a:srgbClr val="FFFFFF"/>
                </a:solidFill>
                <a:latin typeface="Arial"/>
                <a:cs typeface="Arial"/>
              </a:rPr>
              <a:t>NPE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lang="en-US" sz="1600" b="1" spc="-5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954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9085" indent="-286385">
              <a:lnSpc>
                <a:spcPct val="100000"/>
              </a:lnSpc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Executive</a:t>
            </a:r>
            <a:r>
              <a:rPr lang="en-US" spc="-60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summary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Overview of project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scope</a:t>
            </a: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Details of tax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defaulted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Details of individual tax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anomalies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Details of </a:t>
            </a:r>
            <a:r>
              <a:rPr lang="en-US" spc="-10" dirty="0">
                <a:latin typeface="Arial"/>
                <a:cs typeface="Arial"/>
              </a:rPr>
              <a:t>system</a:t>
            </a:r>
            <a:r>
              <a:rPr lang="en-US" spc="10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anomalies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Appendix</a:t>
            </a:r>
            <a:endParaRPr lang="en-US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95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600" spc="-5" dirty="0">
                <a:latin typeface="Arial"/>
                <a:cs typeface="Arial"/>
              </a:rPr>
              <a:t>Assumptions</a:t>
            </a:r>
            <a:endParaRPr lang="en-US" sz="16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600" dirty="0">
                <a:latin typeface="Arial"/>
                <a:cs typeface="Arial"/>
              </a:rPr>
              <a:t>List of </a:t>
            </a:r>
            <a:r>
              <a:rPr lang="en-US" sz="1600" spc="-5" dirty="0">
                <a:latin typeface="Arial"/>
                <a:cs typeface="Arial"/>
              </a:rPr>
              <a:t>relevant</a:t>
            </a:r>
            <a:r>
              <a:rPr lang="en-US" sz="1600" spc="-95" dirty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tables</a:t>
            </a:r>
          </a:p>
          <a:p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object 8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1709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188720"/>
            <a:ext cx="7889239" cy="3277820"/>
          </a:xfrm>
        </p:spPr>
        <p:txBody>
          <a:bodyPr/>
          <a:lstStyle/>
          <a:p>
            <a:pPr marL="299085" indent="-286385">
              <a:lnSpc>
                <a:spcPct val="100000"/>
              </a:lnSpc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Overall tax defaulted </a:t>
            </a:r>
            <a:r>
              <a:rPr lang="en-US" sz="1600" dirty="0">
                <a:latin typeface="Arial"/>
                <a:cs typeface="Arial"/>
              </a:rPr>
              <a:t>in </a:t>
            </a:r>
            <a:r>
              <a:rPr lang="en-US" sz="1600" spc="-5" dirty="0">
                <a:latin typeface="Arial"/>
                <a:cs typeface="Arial"/>
              </a:rPr>
              <a:t>Bangalore is </a:t>
            </a:r>
            <a:r>
              <a:rPr lang="en-US" sz="1600" b="1" spc="-5" dirty="0">
                <a:latin typeface="Rupee Foradian" pitchFamily="34" charset="0"/>
                <a:cs typeface="Georgia"/>
              </a:rPr>
              <a:t>`</a:t>
            </a:r>
            <a:r>
              <a:rPr lang="en-US" sz="1600" b="1" spc="-5" dirty="0">
                <a:latin typeface="Arial"/>
                <a:cs typeface="Arial"/>
              </a:rPr>
              <a:t>1,417</a:t>
            </a:r>
            <a:r>
              <a:rPr lang="en-US" sz="1600" b="1" spc="65" dirty="0">
                <a:latin typeface="Arial"/>
                <a:cs typeface="Arial"/>
              </a:rPr>
              <a:t> </a:t>
            </a:r>
            <a:r>
              <a:rPr lang="en-US" sz="1600" b="1" spc="-35" dirty="0">
                <a:latin typeface="Arial"/>
                <a:cs typeface="Arial"/>
              </a:rPr>
              <a:t>Cr.</a:t>
            </a:r>
            <a:endParaRPr lang="en-US" sz="16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For only the 8 wards in consideration, tax defaulted is </a:t>
            </a:r>
            <a:r>
              <a:rPr lang="en-US" sz="1600" b="1" spc="-5" dirty="0">
                <a:latin typeface="Rupee Foradian" pitchFamily="34" charset="0"/>
                <a:cs typeface="Georgia"/>
              </a:rPr>
              <a:t>`</a:t>
            </a:r>
            <a:r>
              <a:rPr lang="en-US" sz="1600" b="1" spc="-5" dirty="0">
                <a:latin typeface="Arial"/>
                <a:cs typeface="Arial"/>
              </a:rPr>
              <a:t>97</a:t>
            </a:r>
            <a:r>
              <a:rPr lang="en-US" sz="1600" b="1" spc="155" dirty="0">
                <a:latin typeface="Arial"/>
                <a:cs typeface="Arial"/>
              </a:rPr>
              <a:t> </a:t>
            </a:r>
            <a:r>
              <a:rPr lang="en-US" sz="1600" b="1" spc="-35" dirty="0">
                <a:latin typeface="Arial"/>
                <a:cs typeface="Arial"/>
              </a:rPr>
              <a:t>Cr.</a:t>
            </a:r>
            <a:endParaRPr lang="en-US" sz="16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Potential opportunity from addressing </a:t>
            </a:r>
            <a:r>
              <a:rPr lang="en-US" sz="1600" spc="-5" dirty="0" smtClean="0">
                <a:latin typeface="Arial"/>
                <a:cs typeface="Arial"/>
              </a:rPr>
              <a:t>suspicious </a:t>
            </a:r>
            <a:r>
              <a:rPr lang="en-US" sz="1600" spc="-5" dirty="0">
                <a:latin typeface="Arial"/>
                <a:cs typeface="Arial"/>
              </a:rPr>
              <a:t>transaction is </a:t>
            </a:r>
            <a:r>
              <a:rPr lang="en-US" sz="1600" b="1" spc="-5" dirty="0">
                <a:latin typeface="Rupee Foradian" pitchFamily="34" charset="0"/>
                <a:cs typeface="Georgia"/>
              </a:rPr>
              <a:t>`</a:t>
            </a:r>
            <a:r>
              <a:rPr lang="en-US" sz="1600" b="1" spc="-5" dirty="0">
                <a:latin typeface="Arial"/>
                <a:cs typeface="Arial"/>
              </a:rPr>
              <a:t>3,671</a:t>
            </a:r>
            <a:r>
              <a:rPr lang="en-US" sz="1600" b="1" spc="190" dirty="0">
                <a:latin typeface="Arial"/>
                <a:cs typeface="Arial"/>
              </a:rPr>
              <a:t> </a:t>
            </a:r>
            <a:r>
              <a:rPr lang="en-US" sz="1600" b="1" spc="-35" dirty="0">
                <a:latin typeface="Arial"/>
                <a:cs typeface="Arial"/>
              </a:rPr>
              <a:t>Cr.</a:t>
            </a:r>
            <a:endParaRPr lang="en-US" sz="16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5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dirty="0" smtClean="0">
                <a:latin typeface="Arial"/>
                <a:cs typeface="Arial"/>
              </a:rPr>
              <a:t>Suspicious street payments: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3,175</a:t>
            </a:r>
            <a:r>
              <a:rPr lang="en-US" sz="1400" b="1" spc="-190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" dirty="0">
                <a:latin typeface="Arial"/>
                <a:cs typeface="Arial"/>
              </a:rPr>
              <a:t>Fluctuations </a:t>
            </a:r>
            <a:r>
              <a:rPr lang="en-US" sz="1400" dirty="0">
                <a:latin typeface="Arial"/>
                <a:cs typeface="Arial"/>
              </a:rPr>
              <a:t>in historical tax </a:t>
            </a:r>
            <a:r>
              <a:rPr lang="en-US" sz="1400" spc="-5" dirty="0">
                <a:latin typeface="Arial"/>
                <a:cs typeface="Arial"/>
              </a:rPr>
              <a:t>payment: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212</a:t>
            </a:r>
            <a:r>
              <a:rPr lang="en-US" sz="1400" b="1" spc="-14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" dirty="0">
                <a:latin typeface="Arial"/>
                <a:cs typeface="Arial"/>
              </a:rPr>
              <a:t>Mismatch </a:t>
            </a:r>
            <a:r>
              <a:rPr lang="en-US" sz="1400" dirty="0">
                <a:latin typeface="Arial"/>
                <a:cs typeface="Arial"/>
              </a:rPr>
              <a:t>in top-10 tax </a:t>
            </a:r>
            <a:r>
              <a:rPr lang="en-US" sz="1400" spc="-5" dirty="0">
                <a:latin typeface="Arial"/>
                <a:cs typeface="Arial"/>
              </a:rPr>
              <a:t>payer information: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145</a:t>
            </a:r>
            <a:r>
              <a:rPr lang="en-US" sz="1400" b="1" spc="-14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dirty="0">
                <a:latin typeface="Arial"/>
                <a:cs typeface="Arial"/>
              </a:rPr>
              <a:t>Duplication in application numbers: </a:t>
            </a:r>
            <a:r>
              <a:rPr lang="en-US" sz="1400" b="1" spc="-20" dirty="0">
                <a:latin typeface="Rupee Foradian" pitchFamily="34" charset="0"/>
                <a:cs typeface="Georgia"/>
              </a:rPr>
              <a:t>`</a:t>
            </a:r>
            <a:r>
              <a:rPr lang="en-US" sz="1400" b="1" spc="-20" dirty="0">
                <a:latin typeface="Arial"/>
                <a:cs typeface="Arial"/>
              </a:rPr>
              <a:t>115</a:t>
            </a:r>
            <a:r>
              <a:rPr lang="en-US" sz="1400" b="1" spc="-23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" dirty="0">
                <a:latin typeface="Arial"/>
                <a:cs typeface="Arial"/>
              </a:rPr>
              <a:t>Mismatch </a:t>
            </a:r>
            <a:r>
              <a:rPr lang="en-US" sz="1400" dirty="0">
                <a:latin typeface="Arial"/>
                <a:cs typeface="Arial"/>
              </a:rPr>
              <a:t>in old and new information:</a:t>
            </a:r>
            <a:r>
              <a:rPr lang="en-US" sz="1400" spc="-155" dirty="0">
                <a:latin typeface="Arial"/>
                <a:cs typeface="Arial"/>
              </a:rPr>
              <a:t> </a:t>
            </a:r>
            <a:r>
              <a:rPr lang="en-US" sz="1400" b="1" spc="-15" dirty="0">
                <a:latin typeface="Rupee Foradian" pitchFamily="34" charset="0"/>
                <a:cs typeface="Georgia"/>
              </a:rPr>
              <a:t>`</a:t>
            </a:r>
            <a:r>
              <a:rPr lang="en-US" sz="1400" b="1" spc="-15" dirty="0">
                <a:latin typeface="Arial"/>
                <a:cs typeface="Arial"/>
              </a:rPr>
              <a:t>22Cr.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5" dirty="0">
                <a:latin typeface="Arial"/>
                <a:cs typeface="Arial"/>
              </a:rPr>
              <a:t>Tax </a:t>
            </a:r>
            <a:r>
              <a:rPr lang="en-US" sz="1400" dirty="0">
                <a:latin typeface="Arial"/>
                <a:cs typeface="Arial"/>
              </a:rPr>
              <a:t>paid in 2016-2017 less than historical </a:t>
            </a:r>
            <a:r>
              <a:rPr lang="en-US" sz="1400" spc="-5" dirty="0">
                <a:latin typeface="Arial"/>
                <a:cs typeface="Arial"/>
              </a:rPr>
              <a:t>average: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2</a:t>
            </a:r>
            <a:r>
              <a:rPr lang="en-US" sz="1400" b="1" spc="-16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299085" marR="381000" indent="-286385">
              <a:lnSpc>
                <a:spcPct val="100000"/>
              </a:lnSpc>
              <a:spcBef>
                <a:spcPts val="615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Incorrect documentation of property information (duplication of </a:t>
            </a:r>
            <a:r>
              <a:rPr lang="en-US" sz="1600" spc="-10" dirty="0">
                <a:latin typeface="Arial"/>
                <a:cs typeface="Arial"/>
              </a:rPr>
              <a:t>owner  </a:t>
            </a:r>
            <a:r>
              <a:rPr lang="en-US" sz="1600" spc="-5" dirty="0">
                <a:latin typeface="Arial"/>
                <a:cs typeface="Arial"/>
              </a:rPr>
              <a:t>information) for </a:t>
            </a:r>
            <a:r>
              <a:rPr lang="en-US" sz="1600" b="1" spc="-5" dirty="0">
                <a:latin typeface="Arial"/>
                <a:cs typeface="Arial"/>
              </a:rPr>
              <a:t>19,156 </a:t>
            </a:r>
            <a:r>
              <a:rPr lang="en-US" sz="1600" spc="-5" dirty="0">
                <a:latin typeface="Arial"/>
                <a:cs typeface="Arial"/>
              </a:rPr>
              <a:t>properties leading to </a:t>
            </a:r>
            <a:r>
              <a:rPr lang="en-US" sz="1600" b="1" spc="-5" dirty="0">
                <a:latin typeface="Arial"/>
                <a:cs typeface="Arial"/>
              </a:rPr>
              <a:t>16,67,341</a:t>
            </a:r>
            <a:r>
              <a:rPr lang="en-US" sz="1600" b="1" spc="180" dirty="0">
                <a:latin typeface="Arial"/>
                <a:cs typeface="Arial"/>
              </a:rPr>
              <a:t> </a:t>
            </a:r>
            <a:r>
              <a:rPr lang="en-US" sz="1600" spc="-5" dirty="0" smtClean="0">
                <a:latin typeface="Arial"/>
                <a:cs typeface="Arial"/>
              </a:rPr>
              <a:t>records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1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US" spc="-5" dirty="0"/>
              <a:t>The </a:t>
            </a:r>
            <a:r>
              <a:rPr lang="en-US" dirty="0"/>
              <a:t>primary intent of this </a:t>
            </a:r>
            <a:r>
              <a:rPr lang="en-US" spc="-5" dirty="0"/>
              <a:t>project </a:t>
            </a:r>
            <a:r>
              <a:rPr lang="en-US" dirty="0"/>
              <a:t>is to</a:t>
            </a:r>
            <a:r>
              <a:rPr lang="en-US" spc="-120" dirty="0"/>
              <a:t> </a:t>
            </a:r>
            <a:r>
              <a:rPr lang="en-US" dirty="0"/>
              <a:t>identify</a:t>
            </a:r>
            <a:br>
              <a:rPr lang="en-US" dirty="0"/>
            </a:br>
            <a:r>
              <a:rPr lang="en-US" dirty="0"/>
              <a:t>potential </a:t>
            </a:r>
            <a:r>
              <a:rPr lang="en-US" spc="-5" dirty="0"/>
              <a:t>opportunities for additional tax</a:t>
            </a:r>
            <a:r>
              <a:rPr lang="en-US" spc="-40" dirty="0"/>
              <a:t> </a:t>
            </a:r>
            <a:r>
              <a:rPr lang="en-US" dirty="0"/>
              <a:t>collection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72576649"/>
              </p:ext>
            </p:extLst>
          </p:nvPr>
        </p:nvGraphicFramePr>
        <p:xfrm>
          <a:off x="580725" y="1188720"/>
          <a:ext cx="8229600" cy="347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val 6"/>
          <p:cNvSpPr/>
          <p:nvPr/>
        </p:nvSpPr>
        <p:spPr>
          <a:xfrm>
            <a:off x="2455250" y="205519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8" name="Oval 7"/>
          <p:cNvSpPr/>
          <p:nvPr/>
        </p:nvSpPr>
        <p:spPr>
          <a:xfrm>
            <a:off x="322450" y="381260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9" name="Oval 8"/>
          <p:cNvSpPr/>
          <p:nvPr/>
        </p:nvSpPr>
        <p:spPr>
          <a:xfrm>
            <a:off x="1550475" y="381260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  <p:sp>
        <p:nvSpPr>
          <p:cNvPr id="10" name="Oval 9"/>
          <p:cNvSpPr/>
          <p:nvPr/>
        </p:nvSpPr>
        <p:spPr>
          <a:xfrm>
            <a:off x="2754437" y="381260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04</a:t>
            </a:r>
          </a:p>
        </p:txBody>
      </p:sp>
      <p:sp>
        <p:nvSpPr>
          <p:cNvPr id="11" name="Oval 10"/>
          <p:cNvSpPr/>
          <p:nvPr/>
        </p:nvSpPr>
        <p:spPr>
          <a:xfrm>
            <a:off x="3970425" y="381260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05</a:t>
            </a:r>
          </a:p>
        </p:txBody>
      </p:sp>
      <p:sp>
        <p:nvSpPr>
          <p:cNvPr id="12" name="Oval 11"/>
          <p:cNvSpPr/>
          <p:nvPr/>
        </p:nvSpPr>
        <p:spPr>
          <a:xfrm>
            <a:off x="5180000" y="381260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06</a:t>
            </a:r>
          </a:p>
        </p:txBody>
      </p:sp>
      <p:sp>
        <p:nvSpPr>
          <p:cNvPr id="13" name="Oval 12"/>
          <p:cNvSpPr/>
          <p:nvPr/>
        </p:nvSpPr>
        <p:spPr>
          <a:xfrm>
            <a:off x="6398400" y="381260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07</a:t>
            </a:r>
          </a:p>
        </p:txBody>
      </p:sp>
      <p:sp>
        <p:nvSpPr>
          <p:cNvPr id="14" name="Oval 13"/>
          <p:cNvSpPr/>
          <p:nvPr/>
        </p:nvSpPr>
        <p:spPr>
          <a:xfrm>
            <a:off x="7618400" y="3812605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236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Overview of project scope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6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20622"/>
            <a:ext cx="7772400" cy="553998"/>
          </a:xfrm>
        </p:spPr>
        <p:txBody>
          <a:bodyPr/>
          <a:lstStyle/>
          <a:p>
            <a:r>
              <a:rPr lang="en-US" sz="3600" dirty="0" smtClean="0"/>
              <a:t>(1) Tax defaulted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845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tax of </a:t>
            </a:r>
            <a:r>
              <a:rPr lang="en-US" dirty="0">
                <a:latin typeface="Rupee Foradian" pitchFamily="34" charset="0"/>
              </a:rPr>
              <a:t>`</a:t>
            </a:r>
            <a:r>
              <a:rPr lang="en-US" dirty="0"/>
              <a:t>97 Cr. </a:t>
            </a:r>
            <a:r>
              <a:rPr lang="en-US" i="1" dirty="0"/>
              <a:t>(</a:t>
            </a:r>
            <a:r>
              <a:rPr lang="en-US" i="1" dirty="0">
                <a:latin typeface="Rupee Foradian" pitchFamily="34" charset="0"/>
              </a:rPr>
              <a:t>`</a:t>
            </a:r>
            <a:r>
              <a:rPr lang="en-US" i="1" dirty="0"/>
              <a:t>965 million) </a:t>
            </a:r>
            <a:r>
              <a:rPr lang="en-US" dirty="0"/>
              <a:t>is to be collected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dirty="0"/>
              <a:t>property owners, under the existing 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36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Details of tax default | Summary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772400" y="45720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253130"/>
              </p:ext>
            </p:extLst>
          </p:nvPr>
        </p:nvGraphicFramePr>
        <p:xfrm>
          <a:off x="457200" y="1188720"/>
          <a:ext cx="804672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/>
                <a:gridCol w="2011680"/>
                <a:gridCol w="1005840"/>
                <a:gridCol w="1005840"/>
                <a:gridCol w="1005840"/>
                <a:gridCol w="1005840"/>
                <a:gridCol w="100584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Ward No.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Ward Name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# Properties Defaulted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(2013-14)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(2014-15)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(2015-16)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Total Tax.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Defaulted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Shantala Nagar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2,831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36,434,697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32,753,490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42,971,179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583,862,380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Arakere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6,156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9,671,560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23,733,253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14,776,965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110,411,947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083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Kadugodi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6,344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5,874,203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5,575,301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9,626,238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108,589,030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BTM Layout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1,893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4,152,445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3,725,952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8,377,581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60,915,064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009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Vidyaranyapura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4,740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4,013,366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4,361,534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6,598,330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46,194,829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019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Sanjay Nagar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1,802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2,606,340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2,048,562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3,904,324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34,116,815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Basaveshwar Nagar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614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1,139,664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1,115,200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2,503,973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10,733,923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037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Yeshwantpura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1,118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1,111,936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1,440,985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1,491,491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10,486,928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Total: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25,498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65,004,212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74,754,277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90,250,083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965,310,915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587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(1.1) Tax defaulters: </a:t>
            </a:r>
            <a:br>
              <a:rPr lang="en-US" dirty="0" smtClean="0"/>
            </a:br>
            <a:r>
              <a:rPr lang="en-US" dirty="0" smtClean="0"/>
              <a:t>Top-10 list for Shantala Nagar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3657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Details of tax default | Shantala Nagar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772400" y="45720"/>
            <a:ext cx="54864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816084"/>
              </p:ext>
            </p:extLst>
          </p:nvPr>
        </p:nvGraphicFramePr>
        <p:xfrm>
          <a:off x="457200" y="1188720"/>
          <a:ext cx="8046720" cy="342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080"/>
                <a:gridCol w="1087120"/>
                <a:gridCol w="1066800"/>
                <a:gridCol w="990600"/>
                <a:gridCol w="1066800"/>
                <a:gridCol w="990600"/>
                <a:gridCol w="1056640"/>
                <a:gridCol w="894080"/>
              </a:tblGrid>
              <a:tr h="42874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SAS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Number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Year Last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Paid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(2012-13)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(2013-14)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(2014-15)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(2015-16)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Tax Default</a:t>
                      </a:r>
                      <a:b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(2016-17)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Total Tax.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Defaulted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</a:tr>
              <a:tr h="42874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1603485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2014-2015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2,831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36,434,697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32,753,490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42,971,179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583,862,38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60308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446605720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2015-2016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2769140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2013-2014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6,156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9,671,560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23,733,253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14,776,965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110,411,94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1834115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2014-2015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6,344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5,874,203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5,575,301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9,626,238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108,589,03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1604306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2012-2013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1,893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4,152,445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3,725,952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8,377,581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60,915,064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1509897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2015-2016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4,740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4,013,366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4,361,534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6,598,330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46,194,829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1509902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2014-2015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1,802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2,606,340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2,048,562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3,904,324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34,116,815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1604870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2012-2013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614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1,139,664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1,115,200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2,503,973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10,733,923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3002250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2015-2016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1,118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1,111,936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1,440,985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1,491,491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10,486,928 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8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2570936</a:t>
                      </a:r>
                    </a:p>
                  </a:txBody>
                  <a:tcPr marL="9525" marR="9525" marT="9525" marB="0"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2012-2013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25,498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65,004,212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74,754,277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90,250,083 </a:t>
                      </a: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965,310,91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479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20622"/>
            <a:ext cx="7772400" cy="553998"/>
          </a:xfrm>
        </p:spPr>
        <p:txBody>
          <a:bodyPr/>
          <a:lstStyle/>
          <a:p>
            <a:r>
              <a:rPr lang="en-US" sz="3600" dirty="0" smtClean="0"/>
              <a:t>Appendix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352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Ind-01: Tax paid in 16-17 is less than 80% of historical average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08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Ind-02: Duplication of application numbers (multiple records within a given year)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44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Ind-03: Fluctuations in historical tax payments (COV &gt; 50%)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58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Ind-04: Street fraud (some properties pay less than others even though on the same street)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703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Sys-01: Mismatch in old and new information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82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Sys-02: Variation in top-10 tax payers across years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529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Sys-01: Duplication of PID (multiple records / properties for one PID)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41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9525"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 sz="14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634</Words>
  <Application>Microsoft Office PowerPoint</Application>
  <PresentationFormat>On-screen Show (16:9)</PresentationFormat>
  <Paragraphs>220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Agenda</vt:lpstr>
      <vt:lpstr>Executive summary</vt:lpstr>
      <vt:lpstr>The primary intent of this project is to identify potential opportunities for additional tax collection</vt:lpstr>
      <vt:lpstr>(1) Tax defaulted</vt:lpstr>
      <vt:lpstr>Total tax of `97 Cr. (`965 million) is to be collected  from property owners, under the existing terms</vt:lpstr>
      <vt:lpstr>(1.1) Tax defaulters:  Top-10 list for Shantala Nagar</vt:lpstr>
      <vt:lpstr>Appendix</vt:lpstr>
      <vt:lpstr>Ind-01: Tax paid in 16-17 is less than 80% of historical average</vt:lpstr>
      <vt:lpstr>Ind-02: Duplication of application numbers (multiple records within a given year)</vt:lpstr>
      <vt:lpstr>Ind-03: Fluctuations in historical tax payments (COV &gt; 50%)</vt:lpstr>
      <vt:lpstr>Ind-04: Street fraud (some properties pay less than others even though on the same street)</vt:lpstr>
      <vt:lpstr>Sys-01: Mismatch in old and new information</vt:lpstr>
      <vt:lpstr>Sys-02: Variation in top-10 tax payers across years</vt:lpstr>
      <vt:lpstr>Sys-01: Duplication of PID (multiple records / properties for one PID)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91</cp:revision>
  <dcterms:created xsi:type="dcterms:W3CDTF">2017-05-16T08:53:58Z</dcterms:created>
  <dcterms:modified xsi:type="dcterms:W3CDTF">2017-05-19T13:52:00Z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2017-05-16T00:00:00Z</vt:filetime>
  </property>
</Properties>
</file>